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7" r:id="rId2"/>
    <p:sldId id="258" r:id="rId3"/>
    <p:sldId id="259" r:id="rId4"/>
    <p:sldId id="263" r:id="rId5"/>
    <p:sldId id="268" r:id="rId6"/>
    <p:sldId id="266" r:id="rId7"/>
    <p:sldId id="267" r:id="rId8"/>
    <p:sldId id="261" r:id="rId9"/>
    <p:sldId id="262" r:id="rId10"/>
    <p:sldId id="265" r:id="rId11"/>
    <p:sldId id="269" r:id="rId12"/>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9BD2B1-BC62-46D0-B855-379C01020714}" v="1460" dt="2024-04-29T17:02:52.8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red Hana klein" userId="65fea5dd-fa27-460b-8ff0-71eabb75d033" providerId="ADAL" clId="{CCFCF23A-64B4-4E71-8A39-BF173498457F}"/>
    <pc:docChg chg="undo redo custSel addSld modSld modMainMaster">
      <pc:chgData name="Vered Hana klein" userId="65fea5dd-fa27-460b-8ff0-71eabb75d033" providerId="ADAL" clId="{CCFCF23A-64B4-4E71-8A39-BF173498457F}" dt="2024-04-28T12:46:56.911" v="167" actId="14100"/>
      <pc:docMkLst>
        <pc:docMk/>
      </pc:docMkLst>
      <pc:sldChg chg="modSp mod modTransition">
        <pc:chgData name="Vered Hana klein" userId="65fea5dd-fa27-460b-8ff0-71eabb75d033" providerId="ADAL" clId="{CCFCF23A-64B4-4E71-8A39-BF173498457F}" dt="2024-04-28T12:46:56.911" v="167" actId="14100"/>
        <pc:sldMkLst>
          <pc:docMk/>
          <pc:sldMk cId="3759804471" sldId="257"/>
        </pc:sldMkLst>
        <pc:spChg chg="mod">
          <ac:chgData name="Vered Hana klein" userId="65fea5dd-fa27-460b-8ff0-71eabb75d033" providerId="ADAL" clId="{CCFCF23A-64B4-4E71-8A39-BF173498457F}" dt="2024-04-28T12:46:56.911" v="167" actId="14100"/>
          <ac:spMkLst>
            <pc:docMk/>
            <pc:sldMk cId="3759804471" sldId="257"/>
            <ac:spMk id="8" creationId="{2FB9ED35-176F-7041-41F1-A38FC13FB080}"/>
          </ac:spMkLst>
        </pc:spChg>
      </pc:sldChg>
      <pc:sldChg chg="modTransition">
        <pc:chgData name="Vered Hana klein" userId="65fea5dd-fa27-460b-8ff0-71eabb75d033" providerId="ADAL" clId="{CCFCF23A-64B4-4E71-8A39-BF173498457F}" dt="2024-04-28T12:16:44.215" v="115"/>
        <pc:sldMkLst>
          <pc:docMk/>
          <pc:sldMk cId="2814417866" sldId="258"/>
        </pc:sldMkLst>
      </pc:sldChg>
      <pc:sldChg chg="addSp delSp modSp mod modTransition modNotesTx">
        <pc:chgData name="Vered Hana klein" userId="65fea5dd-fa27-460b-8ff0-71eabb75d033" providerId="ADAL" clId="{CCFCF23A-64B4-4E71-8A39-BF173498457F}" dt="2024-04-28T12:16:44.215" v="115"/>
        <pc:sldMkLst>
          <pc:docMk/>
          <pc:sldMk cId="4207506797" sldId="259"/>
        </pc:sldMkLst>
        <pc:spChg chg="mod">
          <ac:chgData name="Vered Hana klein" userId="65fea5dd-fa27-460b-8ff0-71eabb75d033" providerId="ADAL" clId="{CCFCF23A-64B4-4E71-8A39-BF173498457F}" dt="2024-04-28T10:12:38.871" v="106" actId="20577"/>
          <ac:spMkLst>
            <pc:docMk/>
            <pc:sldMk cId="4207506797" sldId="259"/>
            <ac:spMk id="2" creationId="{7EDB93B1-C4A9-13F6-6EAD-DB94A57D4E90}"/>
          </ac:spMkLst>
        </pc:spChg>
        <pc:spChg chg="del">
          <ac:chgData name="Vered Hana klein" userId="65fea5dd-fa27-460b-8ff0-71eabb75d033" providerId="ADAL" clId="{CCFCF23A-64B4-4E71-8A39-BF173498457F}" dt="2024-04-28T08:51:56.455" v="95" actId="22"/>
          <ac:spMkLst>
            <pc:docMk/>
            <pc:sldMk cId="4207506797" sldId="259"/>
            <ac:spMk id="3" creationId="{E48CB322-913B-C1A8-1FD9-DF1E5F0FA956}"/>
          </ac:spMkLst>
        </pc:spChg>
        <pc:picChg chg="add mod ord modCrop">
          <ac:chgData name="Vered Hana klein" userId="65fea5dd-fa27-460b-8ff0-71eabb75d033" providerId="ADAL" clId="{CCFCF23A-64B4-4E71-8A39-BF173498457F}" dt="2024-04-28T08:53:41.426" v="96" actId="732"/>
          <ac:picMkLst>
            <pc:docMk/>
            <pc:sldMk cId="4207506797" sldId="259"/>
            <ac:picMk id="5" creationId="{DD3BE312-D53D-A7C7-468C-0AE20285797A}"/>
          </ac:picMkLst>
        </pc:picChg>
      </pc:sldChg>
      <pc:sldChg chg="addSp modSp mod modTransition">
        <pc:chgData name="Vered Hana klein" userId="65fea5dd-fa27-460b-8ff0-71eabb75d033" providerId="ADAL" clId="{CCFCF23A-64B4-4E71-8A39-BF173498457F}" dt="2024-04-28T12:16:44.215" v="115"/>
        <pc:sldMkLst>
          <pc:docMk/>
          <pc:sldMk cId="2876569597" sldId="261"/>
        </pc:sldMkLst>
        <pc:spChg chg="mod">
          <ac:chgData name="Vered Hana klein" userId="65fea5dd-fa27-460b-8ff0-71eabb75d033" providerId="ADAL" clId="{CCFCF23A-64B4-4E71-8A39-BF173498457F}" dt="2024-04-28T08:18:52.730" v="21" actId="20577"/>
          <ac:spMkLst>
            <pc:docMk/>
            <pc:sldMk cId="2876569597" sldId="261"/>
            <ac:spMk id="3" creationId="{803BB1E2-C60F-9DBA-B232-9DCC96DE0E4E}"/>
          </ac:spMkLst>
        </pc:spChg>
        <pc:picChg chg="add mod">
          <ac:chgData name="Vered Hana klein" userId="65fea5dd-fa27-460b-8ff0-71eabb75d033" providerId="ADAL" clId="{CCFCF23A-64B4-4E71-8A39-BF173498457F}" dt="2024-04-28T08:18:33.683" v="14" actId="1076"/>
          <ac:picMkLst>
            <pc:docMk/>
            <pc:sldMk cId="2876569597" sldId="261"/>
            <ac:picMk id="4" creationId="{5551DAD1-CA65-252B-E593-1E742B27B001}"/>
          </ac:picMkLst>
        </pc:picChg>
        <pc:picChg chg="add mod">
          <ac:chgData name="Vered Hana klein" userId="65fea5dd-fa27-460b-8ff0-71eabb75d033" providerId="ADAL" clId="{CCFCF23A-64B4-4E71-8A39-BF173498457F}" dt="2024-04-28T08:18:32.688" v="13" actId="1076"/>
          <ac:picMkLst>
            <pc:docMk/>
            <pc:sldMk cId="2876569597" sldId="261"/>
            <ac:picMk id="5" creationId="{2C94A72B-7DE8-73EE-4878-ED492BF82EA5}"/>
          </ac:picMkLst>
        </pc:picChg>
      </pc:sldChg>
      <pc:sldChg chg="modTransition">
        <pc:chgData name="Vered Hana klein" userId="65fea5dd-fa27-460b-8ff0-71eabb75d033" providerId="ADAL" clId="{CCFCF23A-64B4-4E71-8A39-BF173498457F}" dt="2024-04-28T12:16:44.215" v="115"/>
        <pc:sldMkLst>
          <pc:docMk/>
          <pc:sldMk cId="1541363833" sldId="262"/>
        </pc:sldMkLst>
      </pc:sldChg>
      <pc:sldChg chg="modTransition">
        <pc:chgData name="Vered Hana klein" userId="65fea5dd-fa27-460b-8ff0-71eabb75d033" providerId="ADAL" clId="{CCFCF23A-64B4-4E71-8A39-BF173498457F}" dt="2024-04-28T12:16:44.215" v="115"/>
        <pc:sldMkLst>
          <pc:docMk/>
          <pc:sldMk cId="1130584442" sldId="263"/>
        </pc:sldMkLst>
      </pc:sldChg>
      <pc:sldChg chg="addSp delSp modSp mod modTransition">
        <pc:chgData name="Vered Hana klein" userId="65fea5dd-fa27-460b-8ff0-71eabb75d033" providerId="ADAL" clId="{CCFCF23A-64B4-4E71-8A39-BF173498457F}" dt="2024-04-28T12:16:44.215" v="115"/>
        <pc:sldMkLst>
          <pc:docMk/>
          <pc:sldMk cId="2631641344" sldId="265"/>
        </pc:sldMkLst>
        <pc:spChg chg="add mod">
          <ac:chgData name="Vered Hana klein" userId="65fea5dd-fa27-460b-8ff0-71eabb75d033" providerId="ADAL" clId="{CCFCF23A-64B4-4E71-8A39-BF173498457F}" dt="2024-04-28T08:21:39.712" v="38" actId="1076"/>
          <ac:spMkLst>
            <pc:docMk/>
            <pc:sldMk cId="2631641344" sldId="265"/>
            <ac:spMk id="7" creationId="{2E47B4BF-5992-E0B1-0441-C7BA390E142F}"/>
          </ac:spMkLst>
        </pc:spChg>
        <pc:spChg chg="add mod">
          <ac:chgData name="Vered Hana klein" userId="65fea5dd-fa27-460b-8ff0-71eabb75d033" providerId="ADAL" clId="{CCFCF23A-64B4-4E71-8A39-BF173498457F}" dt="2024-04-28T08:21:35.852" v="37" actId="14100"/>
          <ac:spMkLst>
            <pc:docMk/>
            <pc:sldMk cId="2631641344" sldId="265"/>
            <ac:spMk id="9" creationId="{04B4D177-3435-1EDE-652B-92C0144AF088}"/>
          </ac:spMkLst>
        </pc:spChg>
        <pc:spChg chg="add del">
          <ac:chgData name="Vered Hana klein" userId="65fea5dd-fa27-460b-8ff0-71eabb75d033" providerId="ADAL" clId="{CCFCF23A-64B4-4E71-8A39-BF173498457F}" dt="2024-04-28T08:25:09.025" v="42" actId="22"/>
          <ac:spMkLst>
            <pc:docMk/>
            <pc:sldMk cId="2631641344" sldId="265"/>
            <ac:spMk id="11" creationId="{FFAFB0DA-D50E-865C-AF5D-D5CD13DA8547}"/>
          </ac:spMkLst>
        </pc:spChg>
        <pc:picChg chg="add mod">
          <ac:chgData name="Vered Hana klein" userId="65fea5dd-fa27-460b-8ff0-71eabb75d033" providerId="ADAL" clId="{CCFCF23A-64B4-4E71-8A39-BF173498457F}" dt="2024-04-28T08:20:39.422" v="26" actId="1076"/>
          <ac:picMkLst>
            <pc:docMk/>
            <pc:sldMk cId="2631641344" sldId="265"/>
            <ac:picMk id="4" creationId="{8432AE96-4BB7-3781-B20B-01A4C4D6062A}"/>
          </ac:picMkLst>
        </pc:picChg>
        <pc:picChg chg="add del mod">
          <ac:chgData name="Vered Hana klein" userId="65fea5dd-fa27-460b-8ff0-71eabb75d033" providerId="ADAL" clId="{CCFCF23A-64B4-4E71-8A39-BF173498457F}" dt="2024-04-28T08:25:07.210" v="40" actId="478"/>
          <ac:picMkLst>
            <pc:docMk/>
            <pc:sldMk cId="2631641344" sldId="265"/>
            <ac:picMk id="5" creationId="{5C473464-17E1-1413-2EE7-AD7CE94DC76C}"/>
          </ac:picMkLst>
        </pc:picChg>
        <pc:picChg chg="add del">
          <ac:chgData name="Vered Hana klein" userId="65fea5dd-fa27-460b-8ff0-71eabb75d033" providerId="ADAL" clId="{CCFCF23A-64B4-4E71-8A39-BF173498457F}" dt="2024-04-28T08:25:22.988" v="44" actId="22"/>
          <ac:picMkLst>
            <pc:docMk/>
            <pc:sldMk cId="2631641344" sldId="265"/>
            <ac:picMk id="13" creationId="{9A71E69C-778C-6380-9A7C-7097C46D90C3}"/>
          </ac:picMkLst>
        </pc:picChg>
        <pc:picChg chg="add mod">
          <ac:chgData name="Vered Hana klein" userId="65fea5dd-fa27-460b-8ff0-71eabb75d033" providerId="ADAL" clId="{CCFCF23A-64B4-4E71-8A39-BF173498457F}" dt="2024-04-28T08:26:13.407" v="49" actId="14100"/>
          <ac:picMkLst>
            <pc:docMk/>
            <pc:sldMk cId="2631641344" sldId="265"/>
            <ac:picMk id="15" creationId="{0F1FC8BF-5B69-F61F-417E-4181E9612504}"/>
          </ac:picMkLst>
        </pc:picChg>
      </pc:sldChg>
      <pc:sldChg chg="addSp delSp modSp mod modTransition">
        <pc:chgData name="Vered Hana klein" userId="65fea5dd-fa27-460b-8ff0-71eabb75d033" providerId="ADAL" clId="{CCFCF23A-64B4-4E71-8A39-BF173498457F}" dt="2024-04-28T12:16:44.215" v="115"/>
        <pc:sldMkLst>
          <pc:docMk/>
          <pc:sldMk cId="147597312" sldId="266"/>
        </pc:sldMkLst>
        <pc:spChg chg="del">
          <ac:chgData name="Vered Hana klein" userId="65fea5dd-fa27-460b-8ff0-71eabb75d033" providerId="ADAL" clId="{CCFCF23A-64B4-4E71-8A39-BF173498457F}" dt="2024-04-28T08:37:07.181" v="50"/>
          <ac:spMkLst>
            <pc:docMk/>
            <pc:sldMk cId="147597312" sldId="266"/>
            <ac:spMk id="3" creationId="{8C9C6665-1BEE-AE78-B784-AAC8228DA200}"/>
          </ac:spMkLst>
        </pc:spChg>
        <pc:spChg chg="add del mod">
          <ac:chgData name="Vered Hana klein" userId="65fea5dd-fa27-460b-8ff0-71eabb75d033" providerId="ADAL" clId="{CCFCF23A-64B4-4E71-8A39-BF173498457F}" dt="2024-04-28T08:37:51.467" v="56" actId="931"/>
          <ac:spMkLst>
            <pc:docMk/>
            <pc:sldMk cId="147597312" sldId="266"/>
            <ac:spMk id="4" creationId="{154C4BAB-E980-420F-FD26-770675AA751D}"/>
          </ac:spMkLst>
        </pc:spChg>
        <pc:spChg chg="add del mod">
          <ac:chgData name="Vered Hana klein" userId="65fea5dd-fa27-460b-8ff0-71eabb75d033" providerId="ADAL" clId="{CCFCF23A-64B4-4E71-8A39-BF173498457F}" dt="2024-04-28T08:38:05.932" v="63" actId="478"/>
          <ac:spMkLst>
            <pc:docMk/>
            <pc:sldMk cId="147597312" sldId="266"/>
            <ac:spMk id="5" creationId="{75A444A2-459A-6D99-255A-136DD7E32271}"/>
          </ac:spMkLst>
        </pc:spChg>
        <pc:spChg chg="add del">
          <ac:chgData name="Vered Hana klein" userId="65fea5dd-fa27-460b-8ff0-71eabb75d033" providerId="ADAL" clId="{CCFCF23A-64B4-4E71-8A39-BF173498457F}" dt="2024-04-28T08:37:24.188" v="55" actId="478"/>
          <ac:spMkLst>
            <pc:docMk/>
            <pc:sldMk cId="147597312" sldId="266"/>
            <ac:spMk id="6" creationId="{C984B901-340C-444E-AF99-4C429470D915}"/>
          </ac:spMkLst>
        </pc:spChg>
        <pc:spChg chg="add mod">
          <ac:chgData name="Vered Hana klein" userId="65fea5dd-fa27-460b-8ff0-71eabb75d033" providerId="ADAL" clId="{CCFCF23A-64B4-4E71-8A39-BF173498457F}" dt="2024-04-28T08:39:19.665" v="89" actId="1076"/>
          <ac:spMkLst>
            <pc:docMk/>
            <pc:sldMk cId="147597312" sldId="266"/>
            <ac:spMk id="10" creationId="{2A985D7F-9D51-FA2E-2CEE-689FDB61EC85}"/>
          </ac:spMkLst>
        </pc:spChg>
        <pc:picChg chg="add del mod">
          <ac:chgData name="Vered Hana klein" userId="65fea5dd-fa27-460b-8ff0-71eabb75d033" providerId="ADAL" clId="{CCFCF23A-64B4-4E71-8A39-BF173498457F}" dt="2024-04-28T08:38:20.273" v="71" actId="478"/>
          <ac:picMkLst>
            <pc:docMk/>
            <pc:sldMk cId="147597312" sldId="266"/>
            <ac:picMk id="8" creationId="{7598E28D-8709-F477-5C2D-8A288D85E109}"/>
          </ac:picMkLst>
        </pc:picChg>
        <pc:picChg chg="add mod">
          <ac:chgData name="Vered Hana klein" userId="65fea5dd-fa27-460b-8ff0-71eabb75d033" providerId="ADAL" clId="{CCFCF23A-64B4-4E71-8A39-BF173498457F}" dt="2024-04-28T08:39:34.607" v="90" actId="1076"/>
          <ac:picMkLst>
            <pc:docMk/>
            <pc:sldMk cId="147597312" sldId="266"/>
            <ac:picMk id="9" creationId="{10A4624B-0635-0734-8557-6EBDE06FAC71}"/>
          </ac:picMkLst>
        </pc:picChg>
      </pc:sldChg>
      <pc:sldChg chg="modTransition">
        <pc:chgData name="Vered Hana klein" userId="65fea5dd-fa27-460b-8ff0-71eabb75d033" providerId="ADAL" clId="{CCFCF23A-64B4-4E71-8A39-BF173498457F}" dt="2024-04-28T12:16:44.215" v="115"/>
        <pc:sldMkLst>
          <pc:docMk/>
          <pc:sldMk cId="3197775610" sldId="267"/>
        </pc:sldMkLst>
      </pc:sldChg>
      <pc:sldChg chg="modTransition">
        <pc:chgData name="Vered Hana klein" userId="65fea5dd-fa27-460b-8ff0-71eabb75d033" providerId="ADAL" clId="{CCFCF23A-64B4-4E71-8A39-BF173498457F}" dt="2024-04-28T12:16:44.215" v="115"/>
        <pc:sldMkLst>
          <pc:docMk/>
          <pc:sldMk cId="1314247971" sldId="268"/>
        </pc:sldMkLst>
      </pc:sldChg>
      <pc:sldChg chg="delSp modSp add mod modNotesTx">
        <pc:chgData name="Vered Hana klein" userId="65fea5dd-fa27-460b-8ff0-71eabb75d033" providerId="ADAL" clId="{CCFCF23A-64B4-4E71-8A39-BF173498457F}" dt="2024-04-28T12:40:17.693" v="164"/>
        <pc:sldMkLst>
          <pc:docMk/>
          <pc:sldMk cId="2459497486" sldId="269"/>
        </pc:sldMkLst>
        <pc:spChg chg="mod">
          <ac:chgData name="Vered Hana klein" userId="65fea5dd-fa27-460b-8ff0-71eabb75d033" providerId="ADAL" clId="{CCFCF23A-64B4-4E71-8A39-BF173498457F}" dt="2024-04-28T12:39:46.376" v="163" actId="20577"/>
          <ac:spMkLst>
            <pc:docMk/>
            <pc:sldMk cId="2459497486" sldId="269"/>
            <ac:spMk id="2" creationId="{822CFA3A-25FC-D02D-637F-B9A02C567FB1}"/>
          </ac:spMkLst>
        </pc:spChg>
        <pc:spChg chg="mod">
          <ac:chgData name="Vered Hana klein" userId="65fea5dd-fa27-460b-8ff0-71eabb75d033" providerId="ADAL" clId="{CCFCF23A-64B4-4E71-8A39-BF173498457F}" dt="2024-04-28T12:39:08.972" v="122" actId="20577"/>
          <ac:spMkLst>
            <pc:docMk/>
            <pc:sldMk cId="2459497486" sldId="269"/>
            <ac:spMk id="3" creationId="{951096F3-B2ED-6E4D-63E1-5178FBB65D26}"/>
          </ac:spMkLst>
        </pc:spChg>
        <pc:spChg chg="del">
          <ac:chgData name="Vered Hana klein" userId="65fea5dd-fa27-460b-8ff0-71eabb75d033" providerId="ADAL" clId="{CCFCF23A-64B4-4E71-8A39-BF173498457F}" dt="2024-04-28T12:39:03.728" v="121" actId="478"/>
          <ac:spMkLst>
            <pc:docMk/>
            <pc:sldMk cId="2459497486" sldId="269"/>
            <ac:spMk id="7" creationId="{2E47B4BF-5992-E0B1-0441-C7BA390E142F}"/>
          </ac:spMkLst>
        </pc:spChg>
        <pc:spChg chg="del mod">
          <ac:chgData name="Vered Hana klein" userId="65fea5dd-fa27-460b-8ff0-71eabb75d033" providerId="ADAL" clId="{CCFCF23A-64B4-4E71-8A39-BF173498457F}" dt="2024-04-28T12:39:02.343" v="120" actId="478"/>
          <ac:spMkLst>
            <pc:docMk/>
            <pc:sldMk cId="2459497486" sldId="269"/>
            <ac:spMk id="9" creationId="{04B4D177-3435-1EDE-652B-92C0144AF088}"/>
          </ac:spMkLst>
        </pc:spChg>
        <pc:picChg chg="del">
          <ac:chgData name="Vered Hana klein" userId="65fea5dd-fa27-460b-8ff0-71eabb75d033" providerId="ADAL" clId="{CCFCF23A-64B4-4E71-8A39-BF173498457F}" dt="2024-04-28T12:38:59.962" v="118" actId="478"/>
          <ac:picMkLst>
            <pc:docMk/>
            <pc:sldMk cId="2459497486" sldId="269"/>
            <ac:picMk id="4" creationId="{8432AE96-4BB7-3781-B20B-01A4C4D6062A}"/>
          </ac:picMkLst>
        </pc:picChg>
        <pc:picChg chg="del">
          <ac:chgData name="Vered Hana klein" userId="65fea5dd-fa27-460b-8ff0-71eabb75d033" providerId="ADAL" clId="{CCFCF23A-64B4-4E71-8A39-BF173498457F}" dt="2024-04-28T12:38:59.272" v="117" actId="478"/>
          <ac:picMkLst>
            <pc:docMk/>
            <pc:sldMk cId="2459497486" sldId="269"/>
            <ac:picMk id="15" creationId="{0F1FC8BF-5B69-F61F-417E-4181E9612504}"/>
          </ac:picMkLst>
        </pc:picChg>
      </pc:sldChg>
      <pc:sldMasterChg chg="modTransition modSldLayout">
        <pc:chgData name="Vered Hana klein" userId="65fea5dd-fa27-460b-8ff0-71eabb75d033" providerId="ADAL" clId="{CCFCF23A-64B4-4E71-8A39-BF173498457F}" dt="2024-04-28T12:16:44.215" v="115"/>
        <pc:sldMasterMkLst>
          <pc:docMk/>
          <pc:sldMasterMk cId="2145836881" sldId="2147483648"/>
        </pc:sldMasterMkLst>
        <pc:sldLayoutChg chg="modTransition">
          <pc:chgData name="Vered Hana klein" userId="65fea5dd-fa27-460b-8ff0-71eabb75d033" providerId="ADAL" clId="{CCFCF23A-64B4-4E71-8A39-BF173498457F}" dt="2024-04-28T12:16:44.215" v="115"/>
          <pc:sldLayoutMkLst>
            <pc:docMk/>
            <pc:sldMasterMk cId="2145836881" sldId="2147483648"/>
            <pc:sldLayoutMk cId="722109815" sldId="2147483649"/>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2420963564" sldId="2147483650"/>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2031791283" sldId="2147483651"/>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620315112" sldId="2147483652"/>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2441154326" sldId="2147483653"/>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1636034057" sldId="2147483654"/>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1813904860" sldId="2147483655"/>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1079164789" sldId="2147483656"/>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3221487341" sldId="2147483657"/>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3398521081" sldId="2147483658"/>
          </pc:sldLayoutMkLst>
        </pc:sldLayoutChg>
        <pc:sldLayoutChg chg="modTransition">
          <pc:chgData name="Vered Hana klein" userId="65fea5dd-fa27-460b-8ff0-71eabb75d033" providerId="ADAL" clId="{CCFCF23A-64B4-4E71-8A39-BF173498457F}" dt="2024-04-28T12:16:44.215" v="115"/>
          <pc:sldLayoutMkLst>
            <pc:docMk/>
            <pc:sldMasterMk cId="2145836881" sldId="2147483648"/>
            <pc:sldLayoutMk cId="1167767808" sldId="2147483659"/>
          </pc:sldLayoutMkLst>
        </pc:sldLayoutChg>
      </pc:sldMasterChg>
    </pc:docChg>
  </pc:docChgLst>
  <pc:docChgLst>
    <pc:chgData name="Grabois Sigal" userId="5160b374-2cfc-4376-b3cf-0045d29ae722" providerId="ADAL" clId="{429BD2B1-BC62-46D0-B855-379C01020714}"/>
    <pc:docChg chg="undo redo custSel addSld delSld modSld sldOrd">
      <pc:chgData name="Grabois Sigal" userId="5160b374-2cfc-4376-b3cf-0045d29ae722" providerId="ADAL" clId="{429BD2B1-BC62-46D0-B855-379C01020714}" dt="2024-04-30T10:12:18.724" v="2364" actId="1076"/>
      <pc:docMkLst>
        <pc:docMk/>
      </pc:docMkLst>
      <pc:sldChg chg="new del">
        <pc:chgData name="Grabois Sigal" userId="5160b374-2cfc-4376-b3cf-0045d29ae722" providerId="ADAL" clId="{429BD2B1-BC62-46D0-B855-379C01020714}" dt="2024-04-21T22:19:20.249" v="2" actId="47"/>
        <pc:sldMkLst>
          <pc:docMk/>
          <pc:sldMk cId="2925800742" sldId="256"/>
        </pc:sldMkLst>
      </pc:sldChg>
      <pc:sldChg chg="addSp delSp modSp add mod setBg delDesignElem">
        <pc:chgData name="Grabois Sigal" userId="5160b374-2cfc-4376-b3cf-0045d29ae722" providerId="ADAL" clId="{429BD2B1-BC62-46D0-B855-379C01020714}" dt="2024-04-29T15:19:33.622" v="2200" actId="20577"/>
        <pc:sldMkLst>
          <pc:docMk/>
          <pc:sldMk cId="3759804471" sldId="257"/>
        </pc:sldMkLst>
        <pc:spChg chg="mod">
          <ac:chgData name="Grabois Sigal" userId="5160b374-2cfc-4376-b3cf-0045d29ae722" providerId="ADAL" clId="{429BD2B1-BC62-46D0-B855-379C01020714}" dt="2024-04-28T12:47:16.333" v="1889" actId="26606"/>
          <ac:spMkLst>
            <pc:docMk/>
            <pc:sldMk cId="3759804471" sldId="257"/>
            <ac:spMk id="2" creationId="{07886D62-33C9-5E35-DBFA-6F862C4DD206}"/>
          </ac:spMkLst>
        </pc:spChg>
        <pc:spChg chg="mod">
          <ac:chgData name="Grabois Sigal" userId="5160b374-2cfc-4376-b3cf-0045d29ae722" providerId="ADAL" clId="{429BD2B1-BC62-46D0-B855-379C01020714}" dt="2024-04-29T15:19:33.622" v="2200" actId="20577"/>
          <ac:spMkLst>
            <pc:docMk/>
            <pc:sldMk cId="3759804471" sldId="257"/>
            <ac:spMk id="8" creationId="{2FB9ED35-176F-7041-41F1-A38FC13FB080}"/>
          </ac:spMkLst>
        </pc:spChg>
        <pc:spChg chg="add del">
          <ac:chgData name="Grabois Sigal" userId="5160b374-2cfc-4376-b3cf-0045d29ae722" providerId="ADAL" clId="{429BD2B1-BC62-46D0-B855-379C01020714}" dt="2024-04-28T12:43:15.357" v="1869" actId="26606"/>
          <ac:spMkLst>
            <pc:docMk/>
            <pc:sldMk cId="3759804471" sldId="257"/>
            <ac:spMk id="13" creationId="{4BC99CB9-DDAD-44A2-8A1C-E3AF4E72DF5C}"/>
          </ac:spMkLst>
        </pc:spChg>
        <pc:spChg chg="add del">
          <ac:chgData name="Grabois Sigal" userId="5160b374-2cfc-4376-b3cf-0045d29ae722" providerId="ADAL" clId="{429BD2B1-BC62-46D0-B855-379C01020714}" dt="2024-04-28T12:43:15.357" v="1869" actId="26606"/>
          <ac:spMkLst>
            <pc:docMk/>
            <pc:sldMk cId="3759804471" sldId="257"/>
            <ac:spMk id="15" creationId="{64053CBF-3932-45FF-8285-EE5146085F3A}"/>
          </ac:spMkLst>
        </pc:spChg>
        <pc:spChg chg="add del">
          <ac:chgData name="Grabois Sigal" userId="5160b374-2cfc-4376-b3cf-0045d29ae722" providerId="ADAL" clId="{429BD2B1-BC62-46D0-B855-379C01020714}" dt="2024-04-28T12:44:03.350" v="1885" actId="26606"/>
          <ac:spMkLst>
            <pc:docMk/>
            <pc:sldMk cId="3759804471" sldId="257"/>
            <ac:spMk id="29" creationId="{87BF42CA-AD55-48B4-8949-C4DCA60A6AEE}"/>
          </ac:spMkLst>
        </pc:spChg>
        <pc:spChg chg="add del">
          <ac:chgData name="Grabois Sigal" userId="5160b374-2cfc-4376-b3cf-0045d29ae722" providerId="ADAL" clId="{429BD2B1-BC62-46D0-B855-379C01020714}" dt="2024-04-28T12:44:03.350" v="1885" actId="26606"/>
          <ac:spMkLst>
            <pc:docMk/>
            <pc:sldMk cId="3759804471" sldId="257"/>
            <ac:spMk id="30" creationId="{66AE1D3D-3106-4CB2-AA7C-0C1642AC0F2E}"/>
          </ac:spMkLst>
        </pc:spChg>
        <pc:spChg chg="add del">
          <ac:chgData name="Grabois Sigal" userId="5160b374-2cfc-4376-b3cf-0045d29ae722" providerId="ADAL" clId="{429BD2B1-BC62-46D0-B855-379C01020714}" dt="2024-04-28T12:43:30.533" v="1872" actId="26606"/>
          <ac:spMkLst>
            <pc:docMk/>
            <pc:sldMk cId="3759804471" sldId="257"/>
            <ac:spMk id="40" creationId="{87BF42CA-AD55-48B4-8949-C4DCA60A6AEE}"/>
          </ac:spMkLst>
        </pc:spChg>
        <pc:spChg chg="add del">
          <ac:chgData name="Grabois Sigal" userId="5160b374-2cfc-4376-b3cf-0045d29ae722" providerId="ADAL" clId="{429BD2B1-BC62-46D0-B855-379C01020714}" dt="2024-04-28T12:43:32.538" v="1876" actId="26606"/>
          <ac:spMkLst>
            <pc:docMk/>
            <pc:sldMk cId="3759804471" sldId="257"/>
            <ac:spMk id="41" creationId="{C0763A76-9F1C-4FC5-82B7-DD475DA461B2}"/>
          </ac:spMkLst>
        </pc:spChg>
        <pc:spChg chg="add del">
          <ac:chgData name="Grabois Sigal" userId="5160b374-2cfc-4376-b3cf-0045d29ae722" providerId="ADAL" clId="{429BD2B1-BC62-46D0-B855-379C01020714}" dt="2024-04-28T12:43:30.533" v="1872" actId="26606"/>
          <ac:spMkLst>
            <pc:docMk/>
            <pc:sldMk cId="3759804471" sldId="257"/>
            <ac:spMk id="42" creationId="{66AE1D3D-3106-4CB2-AA7C-0C1642AC0F2E}"/>
          </ac:spMkLst>
        </pc:spChg>
        <pc:spChg chg="add del">
          <ac:chgData name="Grabois Sigal" userId="5160b374-2cfc-4376-b3cf-0045d29ae722" providerId="ADAL" clId="{429BD2B1-BC62-46D0-B855-379C01020714}" dt="2024-04-28T12:43:32.538" v="1876" actId="26606"/>
          <ac:spMkLst>
            <pc:docMk/>
            <pc:sldMk cId="3759804471" sldId="257"/>
            <ac:spMk id="43" creationId="{E81BF4F6-F2CF-4984-9D14-D6966D92F99F}"/>
          </ac:spMkLst>
        </pc:spChg>
        <pc:spChg chg="add del">
          <ac:chgData name="Grabois Sigal" userId="5160b374-2cfc-4376-b3cf-0045d29ae722" providerId="ADAL" clId="{429BD2B1-BC62-46D0-B855-379C01020714}" dt="2024-04-28T12:43:35.080" v="1878" actId="26606"/>
          <ac:spMkLst>
            <pc:docMk/>
            <pc:sldMk cId="3759804471" sldId="257"/>
            <ac:spMk id="45" creationId="{3ECBE1F1-D69B-4AFA-ABD5-8E41720EF6DE}"/>
          </ac:spMkLst>
        </pc:spChg>
        <pc:spChg chg="add del">
          <ac:chgData name="Grabois Sigal" userId="5160b374-2cfc-4376-b3cf-0045d29ae722" providerId="ADAL" clId="{429BD2B1-BC62-46D0-B855-379C01020714}" dt="2024-04-28T12:43:35.080" v="1878" actId="26606"/>
          <ac:spMkLst>
            <pc:docMk/>
            <pc:sldMk cId="3759804471" sldId="257"/>
            <ac:spMk id="47" creationId="{603A6265-E10C-4B85-9C20-E75FCAF9CC63}"/>
          </ac:spMkLst>
        </pc:spChg>
        <pc:spChg chg="add del">
          <ac:chgData name="Grabois Sigal" userId="5160b374-2cfc-4376-b3cf-0045d29ae722" providerId="ADAL" clId="{429BD2B1-BC62-46D0-B855-379C01020714}" dt="2024-04-28T12:43:37.089" v="1880" actId="26606"/>
          <ac:spMkLst>
            <pc:docMk/>
            <pc:sldMk cId="3759804471" sldId="257"/>
            <ac:spMk id="49" creationId="{91A1FA41-E1D1-43CF-8B3B-5E6140890832}"/>
          </ac:spMkLst>
        </pc:spChg>
        <pc:spChg chg="add del">
          <ac:chgData name="Grabois Sigal" userId="5160b374-2cfc-4376-b3cf-0045d29ae722" providerId="ADAL" clId="{429BD2B1-BC62-46D0-B855-379C01020714}" dt="2024-04-28T12:43:37.089" v="1880" actId="26606"/>
          <ac:spMkLst>
            <pc:docMk/>
            <pc:sldMk cId="3759804471" sldId="257"/>
            <ac:spMk id="50" creationId="{FCC2D84B-6969-4F00-BEBA-81C2EBCD3299}"/>
          </ac:spMkLst>
        </pc:spChg>
        <pc:spChg chg="add del">
          <ac:chgData name="Grabois Sigal" userId="5160b374-2cfc-4376-b3cf-0045d29ae722" providerId="ADAL" clId="{429BD2B1-BC62-46D0-B855-379C01020714}" dt="2024-04-28T12:43:31.083" v="1874" actId="26606"/>
          <ac:spMkLst>
            <pc:docMk/>
            <pc:sldMk cId="3759804471" sldId="257"/>
            <ac:spMk id="51" creationId="{18873D23-2DCF-4B31-A009-95721C06E8E1}"/>
          </ac:spMkLst>
        </pc:spChg>
        <pc:spChg chg="add del">
          <ac:chgData name="Grabois Sigal" userId="5160b374-2cfc-4376-b3cf-0045d29ae722" providerId="ADAL" clId="{429BD2B1-BC62-46D0-B855-379C01020714}" dt="2024-04-28T12:43:31.083" v="1874" actId="26606"/>
          <ac:spMkLst>
            <pc:docMk/>
            <pc:sldMk cId="3759804471" sldId="257"/>
            <ac:spMk id="52" creationId="{C13EF075-D4EF-4929-ADBC-91B27DA19955}"/>
          </ac:spMkLst>
        </pc:spChg>
        <pc:spChg chg="add del">
          <ac:chgData name="Grabois Sigal" userId="5160b374-2cfc-4376-b3cf-0045d29ae722" providerId="ADAL" clId="{429BD2B1-BC62-46D0-B855-379C01020714}" dt="2024-04-28T12:43:37.089" v="1880" actId="26606"/>
          <ac:spMkLst>
            <pc:docMk/>
            <pc:sldMk cId="3759804471" sldId="257"/>
            <ac:spMk id="54" creationId="{B0D282BE-4461-4794-89A5-394723CDF2F3}"/>
          </ac:spMkLst>
        </pc:spChg>
        <pc:spChg chg="add del">
          <ac:chgData name="Grabois Sigal" userId="5160b374-2cfc-4376-b3cf-0045d29ae722" providerId="ADAL" clId="{429BD2B1-BC62-46D0-B855-379C01020714}" dt="2024-04-28T12:43:49.760" v="1882" actId="26606"/>
          <ac:spMkLst>
            <pc:docMk/>
            <pc:sldMk cId="3759804471" sldId="257"/>
            <ac:spMk id="56" creationId="{CF75AD06-DFC4-4B3A-8490-330823D081CF}"/>
          </ac:spMkLst>
        </pc:spChg>
        <pc:spChg chg="add del">
          <ac:chgData name="Grabois Sigal" userId="5160b374-2cfc-4376-b3cf-0045d29ae722" providerId="ADAL" clId="{429BD2B1-BC62-46D0-B855-379C01020714}" dt="2024-04-28T12:43:49.760" v="1882" actId="26606"/>
          <ac:spMkLst>
            <pc:docMk/>
            <pc:sldMk cId="3759804471" sldId="257"/>
            <ac:spMk id="57" creationId="{FC587C93-0840-40DF-96D5-D1F2137E6449}"/>
          </ac:spMkLst>
        </pc:spChg>
        <pc:spChg chg="add del">
          <ac:chgData name="Grabois Sigal" userId="5160b374-2cfc-4376-b3cf-0045d29ae722" providerId="ADAL" clId="{429BD2B1-BC62-46D0-B855-379C01020714}" dt="2024-04-28T12:44:03.326" v="1884" actId="26606"/>
          <ac:spMkLst>
            <pc:docMk/>
            <pc:sldMk cId="3759804471" sldId="257"/>
            <ac:spMk id="68" creationId="{5C8908E2-EE49-44D2-9428-A28D2312A8D5}"/>
          </ac:spMkLst>
        </pc:spChg>
        <pc:spChg chg="add del">
          <ac:chgData name="Grabois Sigal" userId="5160b374-2cfc-4376-b3cf-0045d29ae722" providerId="ADAL" clId="{429BD2B1-BC62-46D0-B855-379C01020714}" dt="2024-04-28T12:44:03.326" v="1884" actId="26606"/>
          <ac:spMkLst>
            <pc:docMk/>
            <pc:sldMk cId="3759804471" sldId="257"/>
            <ac:spMk id="72" creationId="{BD92035A-AA2F-4CD8-A556-1CE8BDEC75BD}"/>
          </ac:spMkLst>
        </pc:spChg>
        <pc:spChg chg="add del">
          <ac:chgData name="Grabois Sigal" userId="5160b374-2cfc-4376-b3cf-0045d29ae722" providerId="ADAL" clId="{429BD2B1-BC62-46D0-B855-379C01020714}" dt="2024-04-28T12:44:03.326" v="1884" actId="26606"/>
          <ac:spMkLst>
            <pc:docMk/>
            <pc:sldMk cId="3759804471" sldId="257"/>
            <ac:spMk id="73" creationId="{ED888B23-07FA-482A-96DF-47E31AF1A603}"/>
          </ac:spMkLst>
        </pc:spChg>
        <pc:spChg chg="add del">
          <ac:chgData name="Grabois Sigal" userId="5160b374-2cfc-4376-b3cf-0045d29ae722" providerId="ADAL" clId="{429BD2B1-BC62-46D0-B855-379C01020714}" dt="2024-04-28T12:44:26.846" v="1887"/>
          <ac:spMkLst>
            <pc:docMk/>
            <pc:sldMk cId="3759804471" sldId="257"/>
            <ac:spMk id="75" creationId="{889D5D69-307E-4862-950C-1A7CC8A22B4A}"/>
          </ac:spMkLst>
        </pc:spChg>
        <pc:spChg chg="add del">
          <ac:chgData name="Grabois Sigal" userId="5160b374-2cfc-4376-b3cf-0045d29ae722" providerId="ADAL" clId="{429BD2B1-BC62-46D0-B855-379C01020714}" dt="2024-04-28T12:44:26.846" v="1887"/>
          <ac:spMkLst>
            <pc:docMk/>
            <pc:sldMk cId="3759804471" sldId="257"/>
            <ac:spMk id="76" creationId="{2100E061-779B-4006-BC39-114A057A7178}"/>
          </ac:spMkLst>
        </pc:spChg>
        <pc:spChg chg="add del">
          <ac:chgData name="Grabois Sigal" userId="5160b374-2cfc-4376-b3cf-0045d29ae722" providerId="ADAL" clId="{429BD2B1-BC62-46D0-B855-379C01020714}" dt="2024-04-28T12:44:26.846" v="1887"/>
          <ac:spMkLst>
            <pc:docMk/>
            <pc:sldMk cId="3759804471" sldId="257"/>
            <ac:spMk id="79" creationId="{6CB927A4-E432-4310-9CD5-E89FF5063179}"/>
          </ac:spMkLst>
        </pc:spChg>
        <pc:spChg chg="add del">
          <ac:chgData name="Grabois Sigal" userId="5160b374-2cfc-4376-b3cf-0045d29ae722" providerId="ADAL" clId="{429BD2B1-BC62-46D0-B855-379C01020714}" dt="2024-04-28T12:44:26.846" v="1887"/>
          <ac:spMkLst>
            <pc:docMk/>
            <pc:sldMk cId="3759804471" sldId="257"/>
            <ac:spMk id="80" creationId="{E3020543-B24B-4EC4-8FFC-8DD88EEA91A8}"/>
          </ac:spMkLst>
        </pc:spChg>
        <pc:spChg chg="add del">
          <ac:chgData name="Grabois Sigal" userId="5160b374-2cfc-4376-b3cf-0045d29ae722" providerId="ADAL" clId="{429BD2B1-BC62-46D0-B855-379C01020714}" dt="2024-04-28T12:44:26.846" v="1887"/>
          <ac:spMkLst>
            <pc:docMk/>
            <pc:sldMk cId="3759804471" sldId="257"/>
            <ac:spMk id="81" creationId="{1453BF6C-B012-48B7-B4E8-6D7AC7C27D02}"/>
          </ac:spMkLst>
        </pc:spChg>
        <pc:spChg chg="add">
          <ac:chgData name="Grabois Sigal" userId="5160b374-2cfc-4376-b3cf-0045d29ae722" providerId="ADAL" clId="{429BD2B1-BC62-46D0-B855-379C01020714}" dt="2024-04-28T12:47:16.333" v="1889" actId="26606"/>
          <ac:spMkLst>
            <pc:docMk/>
            <pc:sldMk cId="3759804471" sldId="257"/>
            <ac:spMk id="82" creationId="{9FD23DD8-78B0-4981-924E-BF00CCAA3BD5}"/>
          </ac:spMkLst>
        </pc:spChg>
        <pc:spChg chg="add">
          <ac:chgData name="Grabois Sigal" userId="5160b374-2cfc-4376-b3cf-0045d29ae722" providerId="ADAL" clId="{429BD2B1-BC62-46D0-B855-379C01020714}" dt="2024-04-28T12:47:16.333" v="1889" actId="26606"/>
          <ac:spMkLst>
            <pc:docMk/>
            <pc:sldMk cId="3759804471" sldId="257"/>
            <ac:spMk id="84" creationId="{0FFE21DE-9F8D-4C6D-983A-68AFCC92945B}"/>
          </ac:spMkLst>
        </pc:spChg>
        <pc:spChg chg="add">
          <ac:chgData name="Grabois Sigal" userId="5160b374-2cfc-4376-b3cf-0045d29ae722" providerId="ADAL" clId="{429BD2B1-BC62-46D0-B855-379C01020714}" dt="2024-04-28T12:47:16.333" v="1889" actId="26606"/>
          <ac:spMkLst>
            <pc:docMk/>
            <pc:sldMk cId="3759804471" sldId="257"/>
            <ac:spMk id="86" creationId="{6CB927A4-E432-4310-9CD5-E89FF5063179}"/>
          </ac:spMkLst>
        </pc:spChg>
        <pc:spChg chg="add">
          <ac:chgData name="Grabois Sigal" userId="5160b374-2cfc-4376-b3cf-0045d29ae722" providerId="ADAL" clId="{429BD2B1-BC62-46D0-B855-379C01020714}" dt="2024-04-28T12:47:16.333" v="1889" actId="26606"/>
          <ac:spMkLst>
            <pc:docMk/>
            <pc:sldMk cId="3759804471" sldId="257"/>
            <ac:spMk id="88" creationId="{E3020543-B24B-4EC4-8FFC-8DD88EEA91A8}"/>
          </ac:spMkLst>
        </pc:spChg>
        <pc:spChg chg="add">
          <ac:chgData name="Grabois Sigal" userId="5160b374-2cfc-4376-b3cf-0045d29ae722" providerId="ADAL" clId="{429BD2B1-BC62-46D0-B855-379C01020714}" dt="2024-04-28T12:47:16.333" v="1889" actId="26606"/>
          <ac:spMkLst>
            <pc:docMk/>
            <pc:sldMk cId="3759804471" sldId="257"/>
            <ac:spMk id="90" creationId="{1453BF6C-B012-48B7-B4E8-6D7AC7C27D02}"/>
          </ac:spMkLst>
        </pc:spChg>
        <pc:grpChg chg="add del">
          <ac:chgData name="Grabois Sigal" userId="5160b374-2cfc-4376-b3cf-0045d29ae722" providerId="ADAL" clId="{429BD2B1-BC62-46D0-B855-379C01020714}" dt="2024-04-28T12:43:15.357" v="1869" actId="26606"/>
          <ac:grpSpMkLst>
            <pc:docMk/>
            <pc:sldMk cId="3759804471" sldId="257"/>
            <ac:grpSpMk id="17" creationId="{2E751C04-BEA6-446B-A678-9C74819EBD4C}"/>
          </ac:grpSpMkLst>
        </pc:grpChg>
        <pc:grpChg chg="add del">
          <ac:chgData name="Grabois Sigal" userId="5160b374-2cfc-4376-b3cf-0045d29ae722" providerId="ADAL" clId="{429BD2B1-BC62-46D0-B855-379C01020714}" dt="2024-04-28T12:43:15.357" v="1869" actId="26606"/>
          <ac:grpSpMkLst>
            <pc:docMk/>
            <pc:sldMk cId="3759804471" sldId="257"/>
            <ac:grpSpMk id="23" creationId="{B63ACBA3-DEFD-4C6D-BBA0-64468FA99C2D}"/>
          </ac:grpSpMkLst>
        </pc:grpChg>
        <pc:grpChg chg="add del">
          <ac:chgData name="Grabois Sigal" userId="5160b374-2cfc-4376-b3cf-0045d29ae722" providerId="ADAL" clId="{429BD2B1-BC62-46D0-B855-379C01020714}" dt="2024-04-28T12:44:03.350" v="1885" actId="26606"/>
          <ac:grpSpMkLst>
            <pc:docMk/>
            <pc:sldMk cId="3759804471" sldId="257"/>
            <ac:grpSpMk id="31" creationId="{0A31B6AF-B711-4CDB-8C2B-16E963DDC4C5}"/>
          </ac:grpSpMkLst>
        </pc:grpChg>
        <pc:grpChg chg="add del">
          <ac:chgData name="Grabois Sigal" userId="5160b374-2cfc-4376-b3cf-0045d29ae722" providerId="ADAL" clId="{429BD2B1-BC62-46D0-B855-379C01020714}" dt="2024-04-28T12:43:30.533" v="1872" actId="26606"/>
          <ac:grpSpMkLst>
            <pc:docMk/>
            <pc:sldMk cId="3759804471" sldId="257"/>
            <ac:grpSpMk id="44" creationId="{0A31B6AF-B711-4CDB-8C2B-16E963DDC4C5}"/>
          </ac:grpSpMkLst>
        </pc:grpChg>
        <pc:grpChg chg="add del">
          <ac:chgData name="Grabois Sigal" userId="5160b374-2cfc-4376-b3cf-0045d29ae722" providerId="ADAL" clId="{429BD2B1-BC62-46D0-B855-379C01020714}" dt="2024-04-28T12:43:31.083" v="1874" actId="26606"/>
          <ac:grpSpMkLst>
            <pc:docMk/>
            <pc:sldMk cId="3759804471" sldId="257"/>
            <ac:grpSpMk id="53" creationId="{DAA26DFA-AAB2-4973-9C17-16D587C7B198}"/>
          </ac:grpSpMkLst>
        </pc:grpChg>
        <pc:grpChg chg="add del">
          <ac:chgData name="Grabois Sigal" userId="5160b374-2cfc-4376-b3cf-0045d29ae722" providerId="ADAL" clId="{429BD2B1-BC62-46D0-B855-379C01020714}" dt="2024-04-28T12:43:49.760" v="1882" actId="26606"/>
          <ac:grpSpMkLst>
            <pc:docMk/>
            <pc:sldMk cId="3759804471" sldId="257"/>
            <ac:grpSpMk id="58" creationId="{5E02D55A-F529-4B19-BAF9-F63240A7B490}"/>
          </ac:grpSpMkLst>
        </pc:grpChg>
        <pc:grpChg chg="add del">
          <ac:chgData name="Grabois Sigal" userId="5160b374-2cfc-4376-b3cf-0045d29ae722" providerId="ADAL" clId="{429BD2B1-BC62-46D0-B855-379C01020714}" dt="2024-04-28T12:43:49.760" v="1882" actId="26606"/>
          <ac:grpSpMkLst>
            <pc:docMk/>
            <pc:sldMk cId="3759804471" sldId="257"/>
            <ac:grpSpMk id="62" creationId="{47A3A52F-BCB3-444D-9372-EE018B135C49}"/>
          </ac:grpSpMkLst>
        </pc:grpChg>
        <pc:grpChg chg="add del">
          <ac:chgData name="Grabois Sigal" userId="5160b374-2cfc-4376-b3cf-0045d29ae722" providerId="ADAL" clId="{429BD2B1-BC62-46D0-B855-379C01020714}" dt="2024-04-28T12:44:03.326" v="1884" actId="26606"/>
          <ac:grpSpMkLst>
            <pc:docMk/>
            <pc:sldMk cId="3759804471" sldId="257"/>
            <ac:grpSpMk id="69" creationId="{5D1A9D8B-3117-4D9D-BDA4-DD81895098B0}"/>
          </ac:grpSpMkLst>
        </pc:grpChg>
        <pc:picChg chg="add del">
          <ac:chgData name="Grabois Sigal" userId="5160b374-2cfc-4376-b3cf-0045d29ae722" providerId="ADAL" clId="{429BD2B1-BC62-46D0-B855-379C01020714}" dt="2024-04-28T12:43:32.538" v="1876" actId="26606"/>
          <ac:picMkLst>
            <pc:docMk/>
            <pc:sldMk cId="3759804471" sldId="257"/>
            <ac:picMk id="37" creationId="{4C6FBCEB-C448-9F19-E152-7D9327EF803F}"/>
          </ac:picMkLst>
        </pc:picChg>
        <pc:picChg chg="add del">
          <ac:chgData name="Grabois Sigal" userId="5160b374-2cfc-4376-b3cf-0045d29ae722" providerId="ADAL" clId="{429BD2B1-BC62-46D0-B855-379C01020714}" dt="2024-04-28T12:43:35.080" v="1878" actId="26606"/>
          <ac:picMkLst>
            <pc:docMk/>
            <pc:sldMk cId="3759804471" sldId="257"/>
            <ac:picMk id="46" creationId="{018E754A-7E00-1A8C-6089-F9FF29E1DCCC}"/>
          </ac:picMkLst>
        </pc:picChg>
        <pc:picChg chg="add">
          <ac:chgData name="Grabois Sigal" userId="5160b374-2cfc-4376-b3cf-0045d29ae722" providerId="ADAL" clId="{429BD2B1-BC62-46D0-B855-379C01020714}" dt="2024-04-28T12:44:03.350" v="1885" actId="26606"/>
          <ac:picMkLst>
            <pc:docMk/>
            <pc:sldMk cId="3759804471" sldId="257"/>
            <ac:picMk id="77" creationId="{E2B2AC24-1C37-64BC-593E-705FE5258CE1}"/>
          </ac:picMkLst>
        </pc:picChg>
        <pc:cxnChg chg="add del">
          <ac:chgData name="Grabois Sigal" userId="5160b374-2cfc-4376-b3cf-0045d29ae722" providerId="ADAL" clId="{429BD2B1-BC62-46D0-B855-379C01020714}" dt="2024-04-28T12:44:26.846" v="1887"/>
          <ac:cxnSpMkLst>
            <pc:docMk/>
            <pc:sldMk cId="3759804471" sldId="257"/>
            <ac:cxnSpMk id="78" creationId="{C49DA8F6-BCC1-4447-B54C-57856834B94B}"/>
          </ac:cxnSpMkLst>
        </pc:cxnChg>
        <pc:cxnChg chg="add">
          <ac:chgData name="Grabois Sigal" userId="5160b374-2cfc-4376-b3cf-0045d29ae722" providerId="ADAL" clId="{429BD2B1-BC62-46D0-B855-379C01020714}" dt="2024-04-28T12:47:16.333" v="1889" actId="26606"/>
          <ac:cxnSpMkLst>
            <pc:docMk/>
            <pc:sldMk cId="3759804471" sldId="257"/>
            <ac:cxnSpMk id="92" creationId="{C49DA8F6-BCC1-4447-B54C-57856834B94B}"/>
          </ac:cxnSpMkLst>
        </pc:cxnChg>
      </pc:sldChg>
      <pc:sldChg chg="addSp delSp modSp add mod setBg modAnim modNotesTx">
        <pc:chgData name="Grabois Sigal" userId="5160b374-2cfc-4376-b3cf-0045d29ae722" providerId="ADAL" clId="{429BD2B1-BC62-46D0-B855-379C01020714}" dt="2024-04-29T15:42:26.997" v="2248" actId="113"/>
        <pc:sldMkLst>
          <pc:docMk/>
          <pc:sldMk cId="2814417866" sldId="258"/>
        </pc:sldMkLst>
        <pc:spChg chg="mod">
          <ac:chgData name="Grabois Sigal" userId="5160b374-2cfc-4376-b3cf-0045d29ae722" providerId="ADAL" clId="{429BD2B1-BC62-46D0-B855-379C01020714}" dt="2024-04-29T15:23:17.087" v="2216" actId="2711"/>
          <ac:spMkLst>
            <pc:docMk/>
            <pc:sldMk cId="2814417866" sldId="258"/>
            <ac:spMk id="2" creationId="{2AFA4BA6-B5E1-5D91-F93B-C1CAA9557881}"/>
          </ac:spMkLst>
        </pc:spChg>
        <pc:spChg chg="mod">
          <ac:chgData name="Grabois Sigal" userId="5160b374-2cfc-4376-b3cf-0045d29ae722" providerId="ADAL" clId="{429BD2B1-BC62-46D0-B855-379C01020714}" dt="2024-04-29T15:42:26.997" v="2248" actId="113"/>
          <ac:spMkLst>
            <pc:docMk/>
            <pc:sldMk cId="2814417866" sldId="258"/>
            <ac:spMk id="3" creationId="{541564BF-1893-B741-16D4-59350C16A4C9}"/>
          </ac:spMkLst>
        </pc:spChg>
        <pc:spChg chg="add mod">
          <ac:chgData name="Grabois Sigal" userId="5160b374-2cfc-4376-b3cf-0045d29ae722" providerId="ADAL" clId="{429BD2B1-BC62-46D0-B855-379C01020714}" dt="2024-04-28T12:47:48.989" v="1898" actId="26606"/>
          <ac:spMkLst>
            <pc:docMk/>
            <pc:sldMk cId="2814417866" sldId="258"/>
            <ac:spMk id="4" creationId="{E0D39262-53F1-4079-1C02-9C464E01E742}"/>
          </ac:spMkLst>
        </pc:spChg>
        <pc:spChg chg="add mod">
          <ac:chgData name="Grabois Sigal" userId="5160b374-2cfc-4376-b3cf-0045d29ae722" providerId="ADAL" clId="{429BD2B1-BC62-46D0-B855-379C01020714}" dt="2024-04-28T12:47:48.989" v="1898" actId="26606"/>
          <ac:spMkLst>
            <pc:docMk/>
            <pc:sldMk cId="2814417866" sldId="258"/>
            <ac:spMk id="5" creationId="{6FEA7F6F-AE10-D11E-92AE-5D7A0437CB03}"/>
          </ac:spMkLst>
        </pc:spChg>
        <pc:spChg chg="add mod">
          <ac:chgData name="Grabois Sigal" userId="5160b374-2cfc-4376-b3cf-0045d29ae722" providerId="ADAL" clId="{429BD2B1-BC62-46D0-B855-379C01020714}" dt="2024-04-28T12:47:48.989" v="1898" actId="26606"/>
          <ac:spMkLst>
            <pc:docMk/>
            <pc:sldMk cId="2814417866" sldId="258"/>
            <ac:spMk id="6" creationId="{65F5F2E6-358B-85EE-127D-CDFA73D0C960}"/>
          </ac:spMkLst>
        </pc:spChg>
        <pc:spChg chg="add del">
          <ac:chgData name="Grabois Sigal" userId="5160b374-2cfc-4376-b3cf-0045d29ae722" providerId="ADAL" clId="{429BD2B1-BC62-46D0-B855-379C01020714}" dt="2024-04-28T12:47:39.283" v="1891" actId="26606"/>
          <ac:spMkLst>
            <pc:docMk/>
            <pc:sldMk cId="2814417866" sldId="258"/>
            <ac:spMk id="1030" creationId="{2659FDB4-FCBE-4A89-B46D-43D4FA54464D}"/>
          </ac:spMkLst>
        </pc:spChg>
        <pc:spChg chg="add del">
          <ac:chgData name="Grabois Sigal" userId="5160b374-2cfc-4376-b3cf-0045d29ae722" providerId="ADAL" clId="{429BD2B1-BC62-46D0-B855-379C01020714}" dt="2024-04-28T07:51:58.532" v="668" actId="26606"/>
          <ac:spMkLst>
            <pc:docMk/>
            <pc:sldMk cId="2814417866" sldId="258"/>
            <ac:spMk id="1033" creationId="{04812C46-200A-4DEB-A05E-3ED6C68C2387}"/>
          </ac:spMkLst>
        </pc:spChg>
        <pc:spChg chg="add del">
          <ac:chgData name="Grabois Sigal" userId="5160b374-2cfc-4376-b3cf-0045d29ae722" providerId="ADAL" clId="{429BD2B1-BC62-46D0-B855-379C01020714}" dt="2024-04-28T07:51:58.532" v="668" actId="26606"/>
          <ac:spMkLst>
            <pc:docMk/>
            <pc:sldMk cId="2814417866" sldId="258"/>
            <ac:spMk id="1035" creationId="{D1EA859B-E555-4109-94F3-6700E046E008}"/>
          </ac:spMkLst>
        </pc:spChg>
        <pc:spChg chg="add del">
          <ac:chgData name="Grabois Sigal" userId="5160b374-2cfc-4376-b3cf-0045d29ae722" providerId="ADAL" clId="{429BD2B1-BC62-46D0-B855-379C01020714}" dt="2024-04-28T12:47:39.283" v="1891" actId="26606"/>
          <ac:spMkLst>
            <pc:docMk/>
            <pc:sldMk cId="2814417866" sldId="258"/>
            <ac:spMk id="1037" creationId="{58BDB0EE-D238-415B-9ED8-62AA6AB2AAD1}"/>
          </ac:spMkLst>
        </pc:spChg>
        <pc:spChg chg="add del">
          <ac:chgData name="Grabois Sigal" userId="5160b374-2cfc-4376-b3cf-0045d29ae722" providerId="ADAL" clId="{429BD2B1-BC62-46D0-B855-379C01020714}" dt="2024-04-28T12:47:39.283" v="1891" actId="26606"/>
          <ac:spMkLst>
            <pc:docMk/>
            <pc:sldMk cId="2814417866" sldId="258"/>
            <ac:spMk id="1039" creationId="{C5B55FC3-961D-4325-82F1-DE92B0D04E03}"/>
          </ac:spMkLst>
        </pc:spChg>
        <pc:spChg chg="add del">
          <ac:chgData name="Grabois Sigal" userId="5160b374-2cfc-4376-b3cf-0045d29ae722" providerId="ADAL" clId="{429BD2B1-BC62-46D0-B855-379C01020714}" dt="2024-04-28T12:47:39.283" v="1891" actId="26606"/>
          <ac:spMkLst>
            <pc:docMk/>
            <pc:sldMk cId="2814417866" sldId="258"/>
            <ac:spMk id="1041" creationId="{4C8AB332-D09E-4F28-943C-DABDD4716A3C}"/>
          </ac:spMkLst>
        </pc:spChg>
        <pc:spChg chg="add del">
          <ac:chgData name="Grabois Sigal" userId="5160b374-2cfc-4376-b3cf-0045d29ae722" providerId="ADAL" clId="{429BD2B1-BC62-46D0-B855-379C01020714}" dt="2024-04-28T12:47:47.064" v="1894" actId="26606"/>
          <ac:spMkLst>
            <pc:docMk/>
            <pc:sldMk cId="2814417866" sldId="258"/>
            <ac:spMk id="1043" creationId="{AD2F5602-6586-46E4-8645-2CDA442ABFEC}"/>
          </ac:spMkLst>
        </pc:spChg>
        <pc:spChg chg="add del">
          <ac:chgData name="Grabois Sigal" userId="5160b374-2cfc-4376-b3cf-0045d29ae722" providerId="ADAL" clId="{429BD2B1-BC62-46D0-B855-379C01020714}" dt="2024-04-28T12:47:47.064" v="1894" actId="26606"/>
          <ac:spMkLst>
            <pc:docMk/>
            <pc:sldMk cId="2814417866" sldId="258"/>
            <ac:spMk id="1044" creationId="{99434B85-DB0D-4010-A6A1-147F28D47D3B}"/>
          </ac:spMkLst>
        </pc:spChg>
        <pc:spChg chg="add del">
          <ac:chgData name="Grabois Sigal" userId="5160b374-2cfc-4376-b3cf-0045d29ae722" providerId="ADAL" clId="{429BD2B1-BC62-46D0-B855-379C01020714}" dt="2024-04-28T12:47:48.953" v="1897" actId="26606"/>
          <ac:spMkLst>
            <pc:docMk/>
            <pc:sldMk cId="2814417866" sldId="258"/>
            <ac:spMk id="1049" creationId="{7517A47C-B2E5-4B79-8061-D74B1311AF6E}"/>
          </ac:spMkLst>
        </pc:spChg>
        <pc:spChg chg="add del">
          <ac:chgData name="Grabois Sigal" userId="5160b374-2cfc-4376-b3cf-0045d29ae722" providerId="ADAL" clId="{429BD2B1-BC62-46D0-B855-379C01020714}" dt="2024-04-28T12:47:48.953" v="1897" actId="26606"/>
          <ac:spMkLst>
            <pc:docMk/>
            <pc:sldMk cId="2814417866" sldId="258"/>
            <ac:spMk id="1050" creationId="{C505E780-2083-4CB5-A42A-5E0E2908ECC3}"/>
          </ac:spMkLst>
        </pc:spChg>
        <pc:spChg chg="add del">
          <ac:chgData name="Grabois Sigal" userId="5160b374-2cfc-4376-b3cf-0045d29ae722" providerId="ADAL" clId="{429BD2B1-BC62-46D0-B855-379C01020714}" dt="2024-04-28T12:47:48.953" v="1897" actId="26606"/>
          <ac:spMkLst>
            <pc:docMk/>
            <pc:sldMk cId="2814417866" sldId="258"/>
            <ac:spMk id="1051" creationId="{D2C0AE1C-0118-41AE-8A10-7CDCBF10E96F}"/>
          </ac:spMkLst>
        </pc:spChg>
        <pc:spChg chg="add del">
          <ac:chgData name="Grabois Sigal" userId="5160b374-2cfc-4376-b3cf-0045d29ae722" providerId="ADAL" clId="{429BD2B1-BC62-46D0-B855-379C01020714}" dt="2024-04-28T12:47:48.953" v="1897" actId="26606"/>
          <ac:spMkLst>
            <pc:docMk/>
            <pc:sldMk cId="2814417866" sldId="258"/>
            <ac:spMk id="1052" creationId="{463EEC44-1BA3-44ED-81FC-A644B04B2A44}"/>
          </ac:spMkLst>
        </pc:spChg>
        <pc:spChg chg="add">
          <ac:chgData name="Grabois Sigal" userId="5160b374-2cfc-4376-b3cf-0045d29ae722" providerId="ADAL" clId="{429BD2B1-BC62-46D0-B855-379C01020714}" dt="2024-04-28T12:47:48.989" v="1898" actId="26606"/>
          <ac:spMkLst>
            <pc:docMk/>
            <pc:sldMk cId="2814417866" sldId="258"/>
            <ac:spMk id="1054" creationId="{2659FDB4-FCBE-4A89-B46D-43D4FA54464D}"/>
          </ac:spMkLst>
        </pc:spChg>
        <pc:spChg chg="add">
          <ac:chgData name="Grabois Sigal" userId="5160b374-2cfc-4376-b3cf-0045d29ae722" providerId="ADAL" clId="{429BD2B1-BC62-46D0-B855-379C01020714}" dt="2024-04-28T12:47:48.989" v="1898" actId="26606"/>
          <ac:spMkLst>
            <pc:docMk/>
            <pc:sldMk cId="2814417866" sldId="258"/>
            <ac:spMk id="1056" creationId="{58BDB0EE-D238-415B-9ED8-62AA6AB2AAD1}"/>
          </ac:spMkLst>
        </pc:spChg>
        <pc:spChg chg="add">
          <ac:chgData name="Grabois Sigal" userId="5160b374-2cfc-4376-b3cf-0045d29ae722" providerId="ADAL" clId="{429BD2B1-BC62-46D0-B855-379C01020714}" dt="2024-04-28T12:47:48.989" v="1898" actId="26606"/>
          <ac:spMkLst>
            <pc:docMk/>
            <pc:sldMk cId="2814417866" sldId="258"/>
            <ac:spMk id="1057" creationId="{C5B55FC3-961D-4325-82F1-DE92B0D04E03}"/>
          </ac:spMkLst>
        </pc:spChg>
        <pc:spChg chg="add">
          <ac:chgData name="Grabois Sigal" userId="5160b374-2cfc-4376-b3cf-0045d29ae722" providerId="ADAL" clId="{429BD2B1-BC62-46D0-B855-379C01020714}" dt="2024-04-28T12:47:48.989" v="1898" actId="26606"/>
          <ac:spMkLst>
            <pc:docMk/>
            <pc:sldMk cId="2814417866" sldId="258"/>
            <ac:spMk id="1058" creationId="{4C8AB332-D09E-4F28-943C-DABDD4716A3C}"/>
          </ac:spMkLst>
        </pc:spChg>
        <pc:grpChg chg="add del">
          <ac:chgData name="Grabois Sigal" userId="5160b374-2cfc-4376-b3cf-0045d29ae722" providerId="ADAL" clId="{429BD2B1-BC62-46D0-B855-379C01020714}" dt="2024-04-28T12:47:47.064" v="1894" actId="26606"/>
          <ac:grpSpMkLst>
            <pc:docMk/>
            <pc:sldMk cId="2814417866" sldId="258"/>
            <ac:grpSpMk id="1045" creationId="{F2E5F4F0-80C0-49F3-84A2-453DE42F2074}"/>
          </ac:grpSpMkLst>
        </pc:grpChg>
        <pc:picChg chg="add mod">
          <ac:chgData name="Grabois Sigal" userId="5160b374-2cfc-4376-b3cf-0045d29ae722" providerId="ADAL" clId="{429BD2B1-BC62-46D0-B855-379C01020714}" dt="2024-04-28T07:51:01.268" v="660" actId="14100"/>
          <ac:picMkLst>
            <pc:docMk/>
            <pc:sldMk cId="2814417866" sldId="258"/>
            <ac:picMk id="1026" creationId="{0110687E-E99E-4ABD-3152-320E087D3869}"/>
          </ac:picMkLst>
        </pc:picChg>
        <pc:picChg chg="add mod ord">
          <ac:chgData name="Grabois Sigal" userId="5160b374-2cfc-4376-b3cf-0045d29ae722" providerId="ADAL" clId="{429BD2B1-BC62-46D0-B855-379C01020714}" dt="2024-04-28T12:47:48.989" v="1898" actId="26606"/>
          <ac:picMkLst>
            <pc:docMk/>
            <pc:sldMk cId="2814417866" sldId="258"/>
            <ac:picMk id="1028" creationId="{F7038B99-BF7B-7BE3-16C5-8B52BE29F536}"/>
          </ac:picMkLst>
        </pc:picChg>
        <pc:cxnChg chg="add del">
          <ac:chgData name="Grabois Sigal" userId="5160b374-2cfc-4376-b3cf-0045d29ae722" providerId="ADAL" clId="{429BD2B1-BC62-46D0-B855-379C01020714}" dt="2024-04-28T12:47:39.283" v="1891" actId="26606"/>
          <ac:cxnSpMkLst>
            <pc:docMk/>
            <pc:sldMk cId="2814417866" sldId="258"/>
            <ac:cxnSpMk id="1031" creationId="{C8F51B3F-8331-4E4A-AE96-D47B1006EEAD}"/>
          </ac:cxnSpMkLst>
        </pc:cxnChg>
        <pc:cxnChg chg="add">
          <ac:chgData name="Grabois Sigal" userId="5160b374-2cfc-4376-b3cf-0045d29ae722" providerId="ADAL" clId="{429BD2B1-BC62-46D0-B855-379C01020714}" dt="2024-04-28T12:47:48.989" v="1898" actId="26606"/>
          <ac:cxnSpMkLst>
            <pc:docMk/>
            <pc:sldMk cId="2814417866" sldId="258"/>
            <ac:cxnSpMk id="1055" creationId="{C8F51B3F-8331-4E4A-AE96-D47B1006EEAD}"/>
          </ac:cxnSpMkLst>
        </pc:cxnChg>
      </pc:sldChg>
      <pc:sldChg chg="addSp delSp modSp add mod setBg modNotesTx">
        <pc:chgData name="Grabois Sigal" userId="5160b374-2cfc-4376-b3cf-0045d29ae722" providerId="ADAL" clId="{429BD2B1-BC62-46D0-B855-379C01020714}" dt="2024-04-28T12:51:08.642" v="1945" actId="26606"/>
        <pc:sldMkLst>
          <pc:docMk/>
          <pc:sldMk cId="4207506797" sldId="259"/>
        </pc:sldMkLst>
        <pc:spChg chg="mod">
          <ac:chgData name="Grabois Sigal" userId="5160b374-2cfc-4376-b3cf-0045d29ae722" providerId="ADAL" clId="{429BD2B1-BC62-46D0-B855-379C01020714}" dt="2024-04-28T12:51:08.642" v="1945" actId="26606"/>
          <ac:spMkLst>
            <pc:docMk/>
            <pc:sldMk cId="4207506797" sldId="259"/>
            <ac:spMk id="2" creationId="{7EDB93B1-C4A9-13F6-6EAD-DB94A57D4E90}"/>
          </ac:spMkLst>
        </pc:spChg>
        <pc:spChg chg="mod">
          <ac:chgData name="Grabois Sigal" userId="5160b374-2cfc-4376-b3cf-0045d29ae722" providerId="ADAL" clId="{429BD2B1-BC62-46D0-B855-379C01020714}" dt="2024-04-26T14:16:02.694" v="208" actId="27636"/>
          <ac:spMkLst>
            <pc:docMk/>
            <pc:sldMk cId="4207506797" sldId="259"/>
            <ac:spMk id="3" creationId="{E48CB322-913B-C1A8-1FD9-DF1E5F0FA956}"/>
          </ac:spMkLst>
        </pc:spChg>
        <pc:spChg chg="add del">
          <ac:chgData name="Grabois Sigal" userId="5160b374-2cfc-4376-b3cf-0045d29ae722" providerId="ADAL" clId="{429BD2B1-BC62-46D0-B855-379C01020714}" dt="2024-04-28T12:48:49.099" v="1904" actId="26606"/>
          <ac:spMkLst>
            <pc:docMk/>
            <pc:sldMk cId="4207506797" sldId="259"/>
            <ac:spMk id="9" creationId="{C34054E5-7040-3994-5184-195ACDC1DF8C}"/>
          </ac:spMkLst>
        </pc:spChg>
        <pc:spChg chg="add del">
          <ac:chgData name="Grabois Sigal" userId="5160b374-2cfc-4376-b3cf-0045d29ae722" providerId="ADAL" clId="{429BD2B1-BC62-46D0-B855-379C01020714}" dt="2024-04-28T12:48:19.197" v="1900" actId="26606"/>
          <ac:spMkLst>
            <pc:docMk/>
            <pc:sldMk cId="4207506797" sldId="259"/>
            <ac:spMk id="10" creationId="{0E91F5CA-B392-444C-88E3-BF5BAAEBDEB0}"/>
          </ac:spMkLst>
        </pc:spChg>
        <pc:spChg chg="add del">
          <ac:chgData name="Grabois Sigal" userId="5160b374-2cfc-4376-b3cf-0045d29ae722" providerId="ADAL" clId="{429BD2B1-BC62-46D0-B855-379C01020714}" dt="2024-04-28T12:48:19.197" v="1900" actId="26606"/>
          <ac:spMkLst>
            <pc:docMk/>
            <pc:sldMk cId="4207506797" sldId="259"/>
            <ac:spMk id="12" creationId="{DFCA2118-59A2-4310-A4B2-F2CBA821E842}"/>
          </ac:spMkLst>
        </pc:spChg>
        <pc:spChg chg="add del">
          <ac:chgData name="Grabois Sigal" userId="5160b374-2cfc-4376-b3cf-0045d29ae722" providerId="ADAL" clId="{429BD2B1-BC62-46D0-B855-379C01020714}" dt="2024-04-28T12:49:05.743" v="1911" actId="26606"/>
          <ac:spMkLst>
            <pc:docMk/>
            <pc:sldMk cId="4207506797" sldId="259"/>
            <ac:spMk id="16" creationId="{2B97F24A-32CE-4C1C-A50D-3016B394DCFB}"/>
          </ac:spMkLst>
        </pc:spChg>
        <pc:spChg chg="add del">
          <ac:chgData name="Grabois Sigal" userId="5160b374-2cfc-4376-b3cf-0045d29ae722" providerId="ADAL" clId="{429BD2B1-BC62-46D0-B855-379C01020714}" dt="2024-04-28T12:49:05.743" v="1911" actId="26606"/>
          <ac:spMkLst>
            <pc:docMk/>
            <pc:sldMk cId="4207506797" sldId="259"/>
            <ac:spMk id="17" creationId="{CD8B4F24-440B-49E9-B85D-733523DC064B}"/>
          </ac:spMkLst>
        </pc:spChg>
        <pc:spChg chg="add del">
          <ac:chgData name="Grabois Sigal" userId="5160b374-2cfc-4376-b3cf-0045d29ae722" providerId="ADAL" clId="{429BD2B1-BC62-46D0-B855-379C01020714}" dt="2024-04-28T12:48:55.966" v="1906" actId="478"/>
          <ac:spMkLst>
            <pc:docMk/>
            <pc:sldMk cId="4207506797" sldId="259"/>
            <ac:spMk id="18" creationId="{C97A90F2-D549-901F-EFEB-6DE1916C2F91}"/>
          </ac:spMkLst>
        </pc:spChg>
        <pc:spChg chg="add del">
          <ac:chgData name="Grabois Sigal" userId="5160b374-2cfc-4376-b3cf-0045d29ae722" providerId="ADAL" clId="{429BD2B1-BC62-46D0-B855-379C01020714}" dt="2024-04-28T12:49:03.417" v="1908" actId="26606"/>
          <ac:spMkLst>
            <pc:docMk/>
            <pc:sldMk cId="4207506797" sldId="259"/>
            <ac:spMk id="22" creationId="{665DBBEF-238B-476B-96AB-8AAC3224ECEA}"/>
          </ac:spMkLst>
        </pc:spChg>
        <pc:spChg chg="add del">
          <ac:chgData name="Grabois Sigal" userId="5160b374-2cfc-4376-b3cf-0045d29ae722" providerId="ADAL" clId="{429BD2B1-BC62-46D0-B855-379C01020714}" dt="2024-04-28T12:49:03.417" v="1908" actId="26606"/>
          <ac:spMkLst>
            <pc:docMk/>
            <pc:sldMk cId="4207506797" sldId="259"/>
            <ac:spMk id="24" creationId="{3FCFB1DE-0B7E-48CC-BA90-B2AB0889F9D6}"/>
          </ac:spMkLst>
        </pc:spChg>
        <pc:spChg chg="add del">
          <ac:chgData name="Grabois Sigal" userId="5160b374-2cfc-4376-b3cf-0045d29ae722" providerId="ADAL" clId="{429BD2B1-BC62-46D0-B855-379C01020714}" dt="2024-04-28T12:49:05.732" v="1910" actId="26606"/>
          <ac:spMkLst>
            <pc:docMk/>
            <pc:sldMk cId="4207506797" sldId="259"/>
            <ac:spMk id="26" creationId="{D4771268-CB57-404A-9271-370EB28F6090}"/>
          </ac:spMkLst>
        </pc:spChg>
        <pc:spChg chg="add del">
          <ac:chgData name="Grabois Sigal" userId="5160b374-2cfc-4376-b3cf-0045d29ae722" providerId="ADAL" clId="{429BD2B1-BC62-46D0-B855-379C01020714}" dt="2024-04-28T12:51:08.642" v="1945" actId="26606"/>
          <ac:spMkLst>
            <pc:docMk/>
            <pc:sldMk cId="4207506797" sldId="259"/>
            <ac:spMk id="28" creationId="{665DBBEF-238B-476B-96AB-8AAC3224ECEA}"/>
          </ac:spMkLst>
        </pc:spChg>
        <pc:spChg chg="add del">
          <ac:chgData name="Grabois Sigal" userId="5160b374-2cfc-4376-b3cf-0045d29ae722" providerId="ADAL" clId="{429BD2B1-BC62-46D0-B855-379C01020714}" dt="2024-04-28T12:51:08.642" v="1945" actId="26606"/>
          <ac:spMkLst>
            <pc:docMk/>
            <pc:sldMk cId="4207506797" sldId="259"/>
            <ac:spMk id="29" creationId="{3FCFB1DE-0B7E-48CC-BA90-B2AB0889F9D6}"/>
          </ac:spMkLst>
        </pc:spChg>
        <pc:spChg chg="add del">
          <ac:chgData name="Grabois Sigal" userId="5160b374-2cfc-4376-b3cf-0045d29ae722" providerId="ADAL" clId="{429BD2B1-BC62-46D0-B855-379C01020714}" dt="2024-04-28T12:51:08.642" v="1945" actId="26606"/>
          <ac:spMkLst>
            <pc:docMk/>
            <pc:sldMk cId="4207506797" sldId="259"/>
            <ac:spMk id="34" creationId="{665DBBEF-238B-476B-96AB-8AAC3224ECEA}"/>
          </ac:spMkLst>
        </pc:spChg>
        <pc:spChg chg="add del">
          <ac:chgData name="Grabois Sigal" userId="5160b374-2cfc-4376-b3cf-0045d29ae722" providerId="ADAL" clId="{429BD2B1-BC62-46D0-B855-379C01020714}" dt="2024-04-28T12:51:08.642" v="1945" actId="26606"/>
          <ac:spMkLst>
            <pc:docMk/>
            <pc:sldMk cId="4207506797" sldId="259"/>
            <ac:spMk id="36" creationId="{3FCFB1DE-0B7E-48CC-BA90-B2AB0889F9D6}"/>
          </ac:spMkLst>
        </pc:spChg>
        <pc:grpChg chg="add del">
          <ac:chgData name="Grabois Sigal" userId="5160b374-2cfc-4376-b3cf-0045d29ae722" providerId="ADAL" clId="{429BD2B1-BC62-46D0-B855-379C01020714}" dt="2024-04-28T12:48:49.099" v="1904" actId="26606"/>
          <ac:grpSpMkLst>
            <pc:docMk/>
            <pc:sldMk cId="4207506797" sldId="259"/>
            <ac:grpSpMk id="7" creationId="{31C49F18-8757-4E87-5C2E-9D6D7B82BA3B}"/>
          </ac:grpSpMkLst>
        </pc:grpChg>
        <pc:picChg chg="mod">
          <ac:chgData name="Grabois Sigal" userId="5160b374-2cfc-4376-b3cf-0045d29ae722" providerId="ADAL" clId="{429BD2B1-BC62-46D0-B855-379C01020714}" dt="2024-04-28T12:49:05.743" v="1911" actId="26606"/>
          <ac:picMkLst>
            <pc:docMk/>
            <pc:sldMk cId="4207506797" sldId="259"/>
            <ac:picMk id="5" creationId="{DD3BE312-D53D-A7C7-468C-0AE20285797A}"/>
          </ac:picMkLst>
        </pc:picChg>
      </pc:sldChg>
      <pc:sldChg chg="add del ord">
        <pc:chgData name="Grabois Sigal" userId="5160b374-2cfc-4376-b3cf-0045d29ae722" providerId="ADAL" clId="{429BD2B1-BC62-46D0-B855-379C01020714}" dt="2024-04-26T14:47:12.171" v="595" actId="2696"/>
        <pc:sldMkLst>
          <pc:docMk/>
          <pc:sldMk cId="2148172337" sldId="260"/>
        </pc:sldMkLst>
      </pc:sldChg>
      <pc:sldChg chg="addSp delSp modSp add mod setBg addAnim delAnim">
        <pc:chgData name="Grabois Sigal" userId="5160b374-2cfc-4376-b3cf-0045d29ae722" providerId="ADAL" clId="{429BD2B1-BC62-46D0-B855-379C01020714}" dt="2024-04-28T12:55:29.424" v="2013" actId="1076"/>
        <pc:sldMkLst>
          <pc:docMk/>
          <pc:sldMk cId="2876569597" sldId="261"/>
        </pc:sldMkLst>
        <pc:spChg chg="mod">
          <ac:chgData name="Grabois Sigal" userId="5160b374-2cfc-4376-b3cf-0045d29ae722" providerId="ADAL" clId="{429BD2B1-BC62-46D0-B855-379C01020714}" dt="2024-04-28T12:55:08.051" v="2007" actId="26606"/>
          <ac:spMkLst>
            <pc:docMk/>
            <pc:sldMk cId="2876569597" sldId="261"/>
            <ac:spMk id="2" creationId="{9D358183-7D74-50D0-6A7A-4C96BEBF7533}"/>
          </ac:spMkLst>
        </pc:spChg>
        <pc:spChg chg="mod ord">
          <ac:chgData name="Grabois Sigal" userId="5160b374-2cfc-4376-b3cf-0045d29ae722" providerId="ADAL" clId="{429BD2B1-BC62-46D0-B855-379C01020714}" dt="2024-04-28T12:55:08.051" v="2007" actId="26606"/>
          <ac:spMkLst>
            <pc:docMk/>
            <pc:sldMk cId="2876569597" sldId="261"/>
            <ac:spMk id="3" creationId="{803BB1E2-C60F-9DBA-B232-9DCC96DE0E4E}"/>
          </ac:spMkLst>
        </pc:spChg>
        <pc:spChg chg="add del mod">
          <ac:chgData name="Grabois Sigal" userId="5160b374-2cfc-4376-b3cf-0045d29ae722" providerId="ADAL" clId="{429BD2B1-BC62-46D0-B855-379C01020714}" dt="2024-04-28T12:54:30.729" v="1991" actId="21"/>
          <ac:spMkLst>
            <pc:docMk/>
            <pc:sldMk cId="2876569597" sldId="261"/>
            <ac:spMk id="6" creationId="{833B925F-0434-5B8E-D3C9-120C96EE6860}"/>
          </ac:spMkLst>
        </pc:spChg>
        <pc:spChg chg="add del mod">
          <ac:chgData name="Grabois Sigal" userId="5160b374-2cfc-4376-b3cf-0045d29ae722" providerId="ADAL" clId="{429BD2B1-BC62-46D0-B855-379C01020714}" dt="2024-04-28T12:54:43.716" v="1993" actId="21"/>
          <ac:spMkLst>
            <pc:docMk/>
            <pc:sldMk cId="2876569597" sldId="261"/>
            <ac:spMk id="7" creationId="{833B925F-0434-5B8E-D3C9-120C96EE6860}"/>
          </ac:spMkLst>
        </pc:spChg>
        <pc:spChg chg="add mod">
          <ac:chgData name="Grabois Sigal" userId="5160b374-2cfc-4376-b3cf-0045d29ae722" providerId="ADAL" clId="{429BD2B1-BC62-46D0-B855-379C01020714}" dt="2024-04-28T12:55:29.424" v="2013" actId="1076"/>
          <ac:spMkLst>
            <pc:docMk/>
            <pc:sldMk cId="2876569597" sldId="261"/>
            <ac:spMk id="8" creationId="{833B925F-0434-5B8E-D3C9-120C96EE6860}"/>
          </ac:spMkLst>
        </pc:spChg>
        <pc:spChg chg="add del">
          <ac:chgData name="Grabois Sigal" userId="5160b374-2cfc-4376-b3cf-0045d29ae722" providerId="ADAL" clId="{429BD2B1-BC62-46D0-B855-379C01020714}" dt="2024-04-28T12:54:53.012" v="1995" actId="26606"/>
          <ac:spMkLst>
            <pc:docMk/>
            <pc:sldMk cId="2876569597" sldId="261"/>
            <ac:spMk id="10" creationId="{88263A24-0C1F-4677-B43C-4AE14E276B27}"/>
          </ac:spMkLst>
        </pc:spChg>
        <pc:spChg chg="add del">
          <ac:chgData name="Grabois Sigal" userId="5160b374-2cfc-4376-b3cf-0045d29ae722" providerId="ADAL" clId="{429BD2B1-BC62-46D0-B855-379C01020714}" dt="2024-04-28T12:54:53.012" v="1995" actId="26606"/>
          <ac:spMkLst>
            <pc:docMk/>
            <pc:sldMk cId="2876569597" sldId="261"/>
            <ac:spMk id="12" creationId="{0ADDB668-2CA4-4D2B-9C34-3487CA330BA8}"/>
          </ac:spMkLst>
        </pc:spChg>
        <pc:spChg chg="add del">
          <ac:chgData name="Grabois Sigal" userId="5160b374-2cfc-4376-b3cf-0045d29ae722" providerId="ADAL" clId="{429BD2B1-BC62-46D0-B855-379C01020714}" dt="2024-04-28T12:54:53.012" v="1995" actId="26606"/>
          <ac:spMkLst>
            <pc:docMk/>
            <pc:sldMk cId="2876569597" sldId="261"/>
            <ac:spMk id="14" creationId="{2568BC19-F052-4108-93E1-6A3D1DEC072F}"/>
          </ac:spMkLst>
        </pc:spChg>
        <pc:spChg chg="add del">
          <ac:chgData name="Grabois Sigal" userId="5160b374-2cfc-4376-b3cf-0045d29ae722" providerId="ADAL" clId="{429BD2B1-BC62-46D0-B855-379C01020714}" dt="2024-04-28T12:54:53.012" v="1995" actId="26606"/>
          <ac:spMkLst>
            <pc:docMk/>
            <pc:sldMk cId="2876569597" sldId="261"/>
            <ac:spMk id="16" creationId="{D5FD337D-4D6B-4C8B-B6F5-121097E09881}"/>
          </ac:spMkLst>
        </pc:spChg>
        <pc:spChg chg="add del">
          <ac:chgData name="Grabois Sigal" userId="5160b374-2cfc-4376-b3cf-0045d29ae722" providerId="ADAL" clId="{429BD2B1-BC62-46D0-B855-379C01020714}" dt="2024-04-28T12:54:58.526" v="1998" actId="26606"/>
          <ac:spMkLst>
            <pc:docMk/>
            <pc:sldMk cId="2876569597" sldId="261"/>
            <ac:spMk id="18" creationId="{31AA1E1C-DA67-488F-A983-F3ABD792C3BE}"/>
          </ac:spMkLst>
        </pc:spChg>
        <pc:spChg chg="add del">
          <ac:chgData name="Grabois Sigal" userId="5160b374-2cfc-4376-b3cf-0045d29ae722" providerId="ADAL" clId="{429BD2B1-BC62-46D0-B855-379C01020714}" dt="2024-04-28T12:54:58.526" v="1998" actId="26606"/>
          <ac:spMkLst>
            <pc:docMk/>
            <pc:sldMk cId="2876569597" sldId="261"/>
            <ac:spMk id="19" creationId="{086AFD1D-0853-411E-8130-FF867E71A2B0}"/>
          </ac:spMkLst>
        </pc:spChg>
        <pc:spChg chg="add del">
          <ac:chgData name="Grabois Sigal" userId="5160b374-2cfc-4376-b3cf-0045d29ae722" providerId="ADAL" clId="{429BD2B1-BC62-46D0-B855-379C01020714}" dt="2024-04-28T12:54:58.526" v="1998" actId="26606"/>
          <ac:spMkLst>
            <pc:docMk/>
            <pc:sldMk cId="2876569597" sldId="261"/>
            <ac:spMk id="20" creationId="{EAD7E7B8-AA45-4F77-BF30-BBED9313257A}"/>
          </ac:spMkLst>
        </pc:spChg>
        <pc:spChg chg="add del">
          <ac:chgData name="Grabois Sigal" userId="5160b374-2cfc-4376-b3cf-0045d29ae722" providerId="ADAL" clId="{429BD2B1-BC62-46D0-B855-379C01020714}" dt="2024-04-28T12:54:58.526" v="1998" actId="26606"/>
          <ac:spMkLst>
            <pc:docMk/>
            <pc:sldMk cId="2876569597" sldId="261"/>
            <ac:spMk id="21" creationId="{0626625D-ED63-4E15-AC54-D7D501150BB2}"/>
          </ac:spMkLst>
        </pc:spChg>
        <pc:spChg chg="add del">
          <ac:chgData name="Grabois Sigal" userId="5160b374-2cfc-4376-b3cf-0045d29ae722" providerId="ADAL" clId="{429BD2B1-BC62-46D0-B855-379C01020714}" dt="2024-04-28T12:55:02.990" v="2000" actId="26606"/>
          <ac:spMkLst>
            <pc:docMk/>
            <pc:sldMk cId="2876569597" sldId="261"/>
            <ac:spMk id="23" creationId="{78BA5F19-D5E1-4ECC-BEC2-DF7AEDFD7C50}"/>
          </ac:spMkLst>
        </pc:spChg>
        <pc:spChg chg="add del">
          <ac:chgData name="Grabois Sigal" userId="5160b374-2cfc-4376-b3cf-0045d29ae722" providerId="ADAL" clId="{429BD2B1-BC62-46D0-B855-379C01020714}" dt="2024-04-28T12:55:02.990" v="2000" actId="26606"/>
          <ac:spMkLst>
            <pc:docMk/>
            <pc:sldMk cId="2876569597" sldId="261"/>
            <ac:spMk id="24" creationId="{50CC88A9-A661-4C48-866E-8734E51140B1}"/>
          </ac:spMkLst>
        </pc:spChg>
        <pc:spChg chg="add del">
          <ac:chgData name="Grabois Sigal" userId="5160b374-2cfc-4376-b3cf-0045d29ae722" providerId="ADAL" clId="{429BD2B1-BC62-46D0-B855-379C01020714}" dt="2024-04-28T12:55:02.990" v="2000" actId="26606"/>
          <ac:spMkLst>
            <pc:docMk/>
            <pc:sldMk cId="2876569597" sldId="261"/>
            <ac:spMk id="25" creationId="{CFDF195F-784B-4D00-8C92-6FC1B0499EA1}"/>
          </ac:spMkLst>
        </pc:spChg>
        <pc:spChg chg="add del">
          <ac:chgData name="Grabois Sigal" userId="5160b374-2cfc-4376-b3cf-0045d29ae722" providerId="ADAL" clId="{429BD2B1-BC62-46D0-B855-379C01020714}" dt="2024-04-28T12:55:03.675" v="2002" actId="26606"/>
          <ac:spMkLst>
            <pc:docMk/>
            <pc:sldMk cId="2876569597" sldId="261"/>
            <ac:spMk id="27" creationId="{F0087D53-9295-4463-AAE4-D5C626046E9F}"/>
          </ac:spMkLst>
        </pc:spChg>
        <pc:spChg chg="add del">
          <ac:chgData name="Grabois Sigal" userId="5160b374-2cfc-4376-b3cf-0045d29ae722" providerId="ADAL" clId="{429BD2B1-BC62-46D0-B855-379C01020714}" dt="2024-04-28T12:55:03.675" v="2002" actId="26606"/>
          <ac:spMkLst>
            <pc:docMk/>
            <pc:sldMk cId="2876569597" sldId="261"/>
            <ac:spMk id="28" creationId="{D6A9C53F-5F90-40A5-8C85-5412D39C8C68}"/>
          </ac:spMkLst>
        </pc:spChg>
        <pc:spChg chg="add del">
          <ac:chgData name="Grabois Sigal" userId="5160b374-2cfc-4376-b3cf-0045d29ae722" providerId="ADAL" clId="{429BD2B1-BC62-46D0-B855-379C01020714}" dt="2024-04-28T12:55:04.790" v="2004" actId="26606"/>
          <ac:spMkLst>
            <pc:docMk/>
            <pc:sldMk cId="2876569597" sldId="261"/>
            <ac:spMk id="30" creationId="{96646FC9-C66D-4EC7-8310-0DD4ACC49C6C}"/>
          </ac:spMkLst>
        </pc:spChg>
        <pc:spChg chg="add del">
          <ac:chgData name="Grabois Sigal" userId="5160b374-2cfc-4376-b3cf-0045d29ae722" providerId="ADAL" clId="{429BD2B1-BC62-46D0-B855-379C01020714}" dt="2024-04-28T12:55:04.790" v="2004" actId="26606"/>
          <ac:spMkLst>
            <pc:docMk/>
            <pc:sldMk cId="2876569597" sldId="261"/>
            <ac:spMk id="31" creationId="{A3473CF9-37EB-43E7-89EF-D2D1C53D1DAC}"/>
          </ac:spMkLst>
        </pc:spChg>
        <pc:spChg chg="add del">
          <ac:chgData name="Grabois Sigal" userId="5160b374-2cfc-4376-b3cf-0045d29ae722" providerId="ADAL" clId="{429BD2B1-BC62-46D0-B855-379C01020714}" dt="2024-04-28T12:55:04.790" v="2004" actId="26606"/>
          <ac:spMkLst>
            <pc:docMk/>
            <pc:sldMk cId="2876569597" sldId="261"/>
            <ac:spMk id="32" creationId="{586B4EF9-43BA-4655-A6FF-1D8E21574C95}"/>
          </ac:spMkLst>
        </pc:spChg>
        <pc:spChg chg="add del">
          <ac:chgData name="Grabois Sigal" userId="5160b374-2cfc-4376-b3cf-0045d29ae722" providerId="ADAL" clId="{429BD2B1-BC62-46D0-B855-379C01020714}" dt="2024-04-28T12:55:08.031" v="2006" actId="26606"/>
          <ac:spMkLst>
            <pc:docMk/>
            <pc:sldMk cId="2876569597" sldId="261"/>
            <ac:spMk id="34" creationId="{115719BB-48A7-4AF4-BB91-DC82E0DF727D}"/>
          </ac:spMkLst>
        </pc:spChg>
        <pc:spChg chg="add del">
          <ac:chgData name="Grabois Sigal" userId="5160b374-2cfc-4376-b3cf-0045d29ae722" providerId="ADAL" clId="{429BD2B1-BC62-46D0-B855-379C01020714}" dt="2024-04-28T12:55:08.031" v="2006" actId="26606"/>
          <ac:spMkLst>
            <pc:docMk/>
            <pc:sldMk cId="2876569597" sldId="261"/>
            <ac:spMk id="35" creationId="{10973A55-5440-4A99-B526-B5812E46271E}"/>
          </ac:spMkLst>
        </pc:spChg>
        <pc:spChg chg="add del">
          <ac:chgData name="Grabois Sigal" userId="5160b374-2cfc-4376-b3cf-0045d29ae722" providerId="ADAL" clId="{429BD2B1-BC62-46D0-B855-379C01020714}" dt="2024-04-28T12:55:08.031" v="2006" actId="26606"/>
          <ac:spMkLst>
            <pc:docMk/>
            <pc:sldMk cId="2876569597" sldId="261"/>
            <ac:spMk id="36" creationId="{A9682493-588A-4D52-98F6-FBBD80C07ECB}"/>
          </ac:spMkLst>
        </pc:spChg>
        <pc:spChg chg="add del">
          <ac:chgData name="Grabois Sigal" userId="5160b374-2cfc-4376-b3cf-0045d29ae722" providerId="ADAL" clId="{429BD2B1-BC62-46D0-B855-379C01020714}" dt="2024-04-28T12:55:08.031" v="2006" actId="26606"/>
          <ac:spMkLst>
            <pc:docMk/>
            <pc:sldMk cId="2876569597" sldId="261"/>
            <ac:spMk id="37" creationId="{FBEC5A7A-ADE4-48D9-B89C-2BA1C9110632}"/>
          </ac:spMkLst>
        </pc:spChg>
        <pc:spChg chg="add del">
          <ac:chgData name="Grabois Sigal" userId="5160b374-2cfc-4376-b3cf-0045d29ae722" providerId="ADAL" clId="{429BD2B1-BC62-46D0-B855-379C01020714}" dt="2024-04-28T12:55:08.031" v="2006" actId="26606"/>
          <ac:spMkLst>
            <pc:docMk/>
            <pc:sldMk cId="2876569597" sldId="261"/>
            <ac:spMk id="38" creationId="{82095FCE-EF05-4443-B97A-85DEE3A5CA17}"/>
          </ac:spMkLst>
        </pc:spChg>
        <pc:spChg chg="add">
          <ac:chgData name="Grabois Sigal" userId="5160b374-2cfc-4376-b3cf-0045d29ae722" providerId="ADAL" clId="{429BD2B1-BC62-46D0-B855-379C01020714}" dt="2024-04-28T12:55:08.051" v="2007" actId="26606"/>
          <ac:spMkLst>
            <pc:docMk/>
            <pc:sldMk cId="2876569597" sldId="261"/>
            <ac:spMk id="40" creationId="{A2679492-7988-4050-9056-542444452411}"/>
          </ac:spMkLst>
        </pc:spChg>
        <pc:spChg chg="add">
          <ac:chgData name="Grabois Sigal" userId="5160b374-2cfc-4376-b3cf-0045d29ae722" providerId="ADAL" clId="{429BD2B1-BC62-46D0-B855-379C01020714}" dt="2024-04-28T12:55:08.051" v="2007" actId="26606"/>
          <ac:spMkLst>
            <pc:docMk/>
            <pc:sldMk cId="2876569597" sldId="261"/>
            <ac:spMk id="41" creationId="{B5ABDEAA-B248-4182-B67C-A925338E772D}"/>
          </ac:spMkLst>
        </pc:spChg>
        <pc:spChg chg="add">
          <ac:chgData name="Grabois Sigal" userId="5160b374-2cfc-4376-b3cf-0045d29ae722" providerId="ADAL" clId="{429BD2B1-BC62-46D0-B855-379C01020714}" dt="2024-04-28T12:55:08.051" v="2007" actId="26606"/>
          <ac:spMkLst>
            <pc:docMk/>
            <pc:sldMk cId="2876569597" sldId="261"/>
            <ac:spMk id="42" creationId="{B091B163-7D61-4891-ABCF-5C13D9C418D0}"/>
          </ac:spMkLst>
        </pc:spChg>
        <pc:picChg chg="mod">
          <ac:chgData name="Grabois Sigal" userId="5160b374-2cfc-4376-b3cf-0045d29ae722" providerId="ADAL" clId="{429BD2B1-BC62-46D0-B855-379C01020714}" dt="2024-04-28T12:55:08.051" v="2007" actId="26606"/>
          <ac:picMkLst>
            <pc:docMk/>
            <pc:sldMk cId="2876569597" sldId="261"/>
            <ac:picMk id="4" creationId="{5551DAD1-CA65-252B-E593-1E742B27B001}"/>
          </ac:picMkLst>
        </pc:picChg>
        <pc:picChg chg="mod">
          <ac:chgData name="Grabois Sigal" userId="5160b374-2cfc-4376-b3cf-0045d29ae722" providerId="ADAL" clId="{429BD2B1-BC62-46D0-B855-379C01020714}" dt="2024-04-28T12:55:22.474" v="2012" actId="1076"/>
          <ac:picMkLst>
            <pc:docMk/>
            <pc:sldMk cId="2876569597" sldId="261"/>
            <ac:picMk id="5" creationId="{2C94A72B-7DE8-73EE-4878-ED492BF82EA5}"/>
          </ac:picMkLst>
        </pc:picChg>
        <pc:picChg chg="add del mod">
          <ac:chgData name="Grabois Sigal" userId="5160b374-2cfc-4376-b3cf-0045d29ae722" providerId="ADAL" clId="{429BD2B1-BC62-46D0-B855-379C01020714}" dt="2024-04-28T11:06:39.185" v="1777" actId="21"/>
          <ac:picMkLst>
            <pc:docMk/>
            <pc:sldMk cId="2876569597" sldId="261"/>
            <ac:picMk id="7" creationId="{EF09F387-A592-6B1B-1C64-F07D7A0025BE}"/>
          </ac:picMkLst>
        </pc:picChg>
        <pc:picChg chg="add del mod">
          <ac:chgData name="Grabois Sigal" userId="5160b374-2cfc-4376-b3cf-0045d29ae722" providerId="ADAL" clId="{429BD2B1-BC62-46D0-B855-379C01020714}" dt="2024-04-28T11:06:28.785" v="1775" actId="21"/>
          <ac:picMkLst>
            <pc:docMk/>
            <pc:sldMk cId="2876569597" sldId="261"/>
            <ac:picMk id="2050" creationId="{EF09F387-A592-6B1B-1C64-F07D7A0025BE}"/>
          </ac:picMkLst>
        </pc:picChg>
        <pc:cxnChg chg="add">
          <ac:chgData name="Grabois Sigal" userId="5160b374-2cfc-4376-b3cf-0045d29ae722" providerId="ADAL" clId="{429BD2B1-BC62-46D0-B855-379C01020714}" dt="2024-04-28T12:55:08.051" v="2007" actId="26606"/>
          <ac:cxnSpMkLst>
            <pc:docMk/>
            <pc:sldMk cId="2876569597" sldId="261"/>
            <ac:cxnSpMk id="43" creationId="{C49DA8F6-BCC1-4447-B54C-57856834B94B}"/>
          </ac:cxnSpMkLst>
        </pc:cxnChg>
      </pc:sldChg>
      <pc:sldChg chg="addSp delSp modSp add mod setBg">
        <pc:chgData name="Grabois Sigal" userId="5160b374-2cfc-4376-b3cf-0045d29ae722" providerId="ADAL" clId="{429BD2B1-BC62-46D0-B855-379C01020714}" dt="2024-04-29T17:02:52.844" v="2360" actId="1076"/>
        <pc:sldMkLst>
          <pc:docMk/>
          <pc:sldMk cId="1541363833" sldId="262"/>
        </pc:sldMkLst>
        <pc:spChg chg="mod">
          <ac:chgData name="Grabois Sigal" userId="5160b374-2cfc-4376-b3cf-0045d29ae722" providerId="ADAL" clId="{429BD2B1-BC62-46D0-B855-379C01020714}" dt="2024-04-28T12:56:32.268" v="2033" actId="26606"/>
          <ac:spMkLst>
            <pc:docMk/>
            <pc:sldMk cId="1541363833" sldId="262"/>
            <ac:spMk id="2" creationId="{4CB42A41-372A-6FF4-4DD8-E9DAF2EF84AB}"/>
          </ac:spMkLst>
        </pc:spChg>
        <pc:spChg chg="mod ord">
          <ac:chgData name="Grabois Sigal" userId="5160b374-2cfc-4376-b3cf-0045d29ae722" providerId="ADAL" clId="{429BD2B1-BC62-46D0-B855-379C01020714}" dt="2024-04-28T12:56:32.268" v="2033" actId="26606"/>
          <ac:spMkLst>
            <pc:docMk/>
            <pc:sldMk cId="1541363833" sldId="262"/>
            <ac:spMk id="3" creationId="{9C9738E7-2D55-1A92-1C37-6CB60847D2C9}"/>
          </ac:spMkLst>
        </pc:spChg>
        <pc:spChg chg="add">
          <ac:chgData name="Grabois Sigal" userId="5160b374-2cfc-4376-b3cf-0045d29ae722" providerId="ADAL" clId="{429BD2B1-BC62-46D0-B855-379C01020714}" dt="2024-04-28T12:56:32.268" v="2033" actId="26606"/>
          <ac:spMkLst>
            <pc:docMk/>
            <pc:sldMk cId="1541363833" sldId="262"/>
            <ac:spMk id="8" creationId="{A2679492-7988-4050-9056-542444452411}"/>
          </ac:spMkLst>
        </pc:spChg>
        <pc:spChg chg="add">
          <ac:chgData name="Grabois Sigal" userId="5160b374-2cfc-4376-b3cf-0045d29ae722" providerId="ADAL" clId="{429BD2B1-BC62-46D0-B855-379C01020714}" dt="2024-04-28T12:56:32.268" v="2033" actId="26606"/>
          <ac:spMkLst>
            <pc:docMk/>
            <pc:sldMk cId="1541363833" sldId="262"/>
            <ac:spMk id="9" creationId="{B5ABDEAA-B248-4182-B67C-A925338E772D}"/>
          </ac:spMkLst>
        </pc:spChg>
        <pc:spChg chg="add">
          <ac:chgData name="Grabois Sigal" userId="5160b374-2cfc-4376-b3cf-0045d29ae722" providerId="ADAL" clId="{429BD2B1-BC62-46D0-B855-379C01020714}" dt="2024-04-28T12:56:32.268" v="2033" actId="26606"/>
          <ac:spMkLst>
            <pc:docMk/>
            <pc:sldMk cId="1541363833" sldId="262"/>
            <ac:spMk id="10" creationId="{B091B163-7D61-4891-ABCF-5C13D9C418D0}"/>
          </ac:spMkLst>
        </pc:spChg>
        <pc:spChg chg="add del">
          <ac:chgData name="Grabois Sigal" userId="5160b374-2cfc-4376-b3cf-0045d29ae722" providerId="ADAL" clId="{429BD2B1-BC62-46D0-B855-379C01020714}" dt="2024-04-28T12:55:38.206" v="2015" actId="26606"/>
          <ac:spMkLst>
            <pc:docMk/>
            <pc:sldMk cId="1541363833" sldId="262"/>
            <ac:spMk id="11" creationId="{A2679492-7988-4050-9056-542444452411}"/>
          </ac:spMkLst>
        </pc:spChg>
        <pc:spChg chg="add del">
          <ac:chgData name="Grabois Sigal" userId="5160b374-2cfc-4376-b3cf-0045d29ae722" providerId="ADAL" clId="{429BD2B1-BC62-46D0-B855-379C01020714}" dt="2024-04-28T12:55:38.206" v="2015" actId="26606"/>
          <ac:spMkLst>
            <pc:docMk/>
            <pc:sldMk cId="1541363833" sldId="262"/>
            <ac:spMk id="13" creationId="{B5ABDEAA-B248-4182-B67C-A925338E772D}"/>
          </ac:spMkLst>
        </pc:spChg>
        <pc:spChg chg="add del">
          <ac:chgData name="Grabois Sigal" userId="5160b374-2cfc-4376-b3cf-0045d29ae722" providerId="ADAL" clId="{429BD2B1-BC62-46D0-B855-379C01020714}" dt="2024-04-28T12:55:38.206" v="2015" actId="26606"/>
          <ac:spMkLst>
            <pc:docMk/>
            <pc:sldMk cId="1541363833" sldId="262"/>
            <ac:spMk id="15" creationId="{B091B163-7D61-4891-ABCF-5C13D9C418D0}"/>
          </ac:spMkLst>
        </pc:spChg>
        <pc:spChg chg="add del">
          <ac:chgData name="Grabois Sigal" userId="5160b374-2cfc-4376-b3cf-0045d29ae722" providerId="ADAL" clId="{429BD2B1-BC62-46D0-B855-379C01020714}" dt="2024-04-28T12:55:38.206" v="2015" actId="26606"/>
          <ac:spMkLst>
            <pc:docMk/>
            <pc:sldMk cId="1541363833" sldId="262"/>
            <ac:spMk id="17" creationId="{D1222F65-9AFD-442B-8F0E-AAA61F9E9954}"/>
          </ac:spMkLst>
        </pc:spChg>
        <pc:spChg chg="add del">
          <ac:chgData name="Grabois Sigal" userId="5160b374-2cfc-4376-b3cf-0045d29ae722" providerId="ADAL" clId="{429BD2B1-BC62-46D0-B855-379C01020714}" dt="2024-04-28T12:56:19.478" v="2031" actId="26606"/>
          <ac:spMkLst>
            <pc:docMk/>
            <pc:sldMk cId="1541363833" sldId="262"/>
            <ac:spMk id="21" creationId="{26FF42C2-EA15-4154-B242-E98E88CED99C}"/>
          </ac:spMkLst>
        </pc:spChg>
        <pc:spChg chg="add del">
          <ac:chgData name="Grabois Sigal" userId="5160b374-2cfc-4376-b3cf-0045d29ae722" providerId="ADAL" clId="{429BD2B1-BC62-46D0-B855-379C01020714}" dt="2024-04-28T12:56:19.478" v="2031" actId="26606"/>
          <ac:spMkLst>
            <pc:docMk/>
            <pc:sldMk cId="1541363833" sldId="262"/>
            <ac:spMk id="22" creationId="{D79DE9F7-28C4-4856-BA57-D696E124C137}"/>
          </ac:spMkLst>
        </pc:spChg>
        <pc:spChg chg="add del">
          <ac:chgData name="Grabois Sigal" userId="5160b374-2cfc-4376-b3cf-0045d29ae722" providerId="ADAL" clId="{429BD2B1-BC62-46D0-B855-379C01020714}" dt="2024-04-28T12:56:19.478" v="2031" actId="26606"/>
          <ac:spMkLst>
            <pc:docMk/>
            <pc:sldMk cId="1541363833" sldId="262"/>
            <ac:spMk id="23" creationId="{E1F9ED9C-121B-44C6-A308-5824769C40D5}"/>
          </ac:spMkLst>
        </pc:spChg>
        <pc:spChg chg="add del">
          <ac:chgData name="Grabois Sigal" userId="5160b374-2cfc-4376-b3cf-0045d29ae722" providerId="ADAL" clId="{429BD2B1-BC62-46D0-B855-379C01020714}" dt="2024-04-28T12:56:19.478" v="2031" actId="26606"/>
          <ac:spMkLst>
            <pc:docMk/>
            <pc:sldMk cId="1541363833" sldId="262"/>
            <ac:spMk id="24" creationId="{4A5F8185-F27B-4E99-A06C-007336FE3F2D}"/>
          </ac:spMkLst>
        </pc:spChg>
        <pc:spChg chg="add del">
          <ac:chgData name="Grabois Sigal" userId="5160b374-2cfc-4376-b3cf-0045d29ae722" providerId="ADAL" clId="{429BD2B1-BC62-46D0-B855-379C01020714}" dt="2024-04-28T12:55:56.973" v="2021" actId="26606"/>
          <ac:spMkLst>
            <pc:docMk/>
            <pc:sldMk cId="1541363833" sldId="262"/>
            <ac:spMk id="29" creationId="{A2679492-7988-4050-9056-542444452411}"/>
          </ac:spMkLst>
        </pc:spChg>
        <pc:spChg chg="add del">
          <ac:chgData name="Grabois Sigal" userId="5160b374-2cfc-4376-b3cf-0045d29ae722" providerId="ADAL" clId="{429BD2B1-BC62-46D0-B855-379C01020714}" dt="2024-04-28T12:55:56.973" v="2021" actId="26606"/>
          <ac:spMkLst>
            <pc:docMk/>
            <pc:sldMk cId="1541363833" sldId="262"/>
            <ac:spMk id="31" creationId="{B5ABDEAA-B248-4182-B67C-A925338E772D}"/>
          </ac:spMkLst>
        </pc:spChg>
        <pc:spChg chg="add del">
          <ac:chgData name="Grabois Sigal" userId="5160b374-2cfc-4376-b3cf-0045d29ae722" providerId="ADAL" clId="{429BD2B1-BC62-46D0-B855-379C01020714}" dt="2024-04-28T12:55:56.973" v="2021" actId="26606"/>
          <ac:spMkLst>
            <pc:docMk/>
            <pc:sldMk cId="1541363833" sldId="262"/>
            <ac:spMk id="33" creationId="{B091B163-7D61-4891-ABCF-5C13D9C418D0}"/>
          </ac:spMkLst>
        </pc:spChg>
        <pc:spChg chg="add del">
          <ac:chgData name="Grabois Sigal" userId="5160b374-2cfc-4376-b3cf-0045d29ae722" providerId="ADAL" clId="{429BD2B1-BC62-46D0-B855-379C01020714}" dt="2024-04-28T12:55:57.920" v="2023" actId="26606"/>
          <ac:spMkLst>
            <pc:docMk/>
            <pc:sldMk cId="1541363833" sldId="262"/>
            <ac:spMk id="37" creationId="{352BEC0E-22F8-46D0-9632-375DB541B06C}"/>
          </ac:spMkLst>
        </pc:spChg>
        <pc:spChg chg="add del">
          <ac:chgData name="Grabois Sigal" userId="5160b374-2cfc-4376-b3cf-0045d29ae722" providerId="ADAL" clId="{429BD2B1-BC62-46D0-B855-379C01020714}" dt="2024-04-28T12:55:57.920" v="2023" actId="26606"/>
          <ac:spMkLst>
            <pc:docMk/>
            <pc:sldMk cId="1541363833" sldId="262"/>
            <ac:spMk id="38" creationId="{3FCFB1DE-0B7E-48CC-BA90-B2AB0889F9D6}"/>
          </ac:spMkLst>
        </pc:spChg>
        <pc:spChg chg="add del">
          <ac:chgData name="Grabois Sigal" userId="5160b374-2cfc-4376-b3cf-0045d29ae722" providerId="ADAL" clId="{429BD2B1-BC62-46D0-B855-379C01020714}" dt="2024-04-28T12:56:09.153" v="2027" actId="26606"/>
          <ac:spMkLst>
            <pc:docMk/>
            <pc:sldMk cId="1541363833" sldId="262"/>
            <ac:spMk id="39" creationId="{E3020543-B24B-4EC4-8FFC-8DD88EEA91A8}"/>
          </ac:spMkLst>
        </pc:spChg>
        <pc:spChg chg="add del">
          <ac:chgData name="Grabois Sigal" userId="5160b374-2cfc-4376-b3cf-0045d29ae722" providerId="ADAL" clId="{429BD2B1-BC62-46D0-B855-379C01020714}" dt="2024-04-28T12:56:05.986" v="2025" actId="26606"/>
          <ac:spMkLst>
            <pc:docMk/>
            <pc:sldMk cId="1541363833" sldId="262"/>
            <ac:spMk id="40" creationId="{A2679492-7988-4050-9056-542444452411}"/>
          </ac:spMkLst>
        </pc:spChg>
        <pc:spChg chg="add del">
          <ac:chgData name="Grabois Sigal" userId="5160b374-2cfc-4376-b3cf-0045d29ae722" providerId="ADAL" clId="{429BD2B1-BC62-46D0-B855-379C01020714}" dt="2024-04-28T12:56:05.986" v="2025" actId="26606"/>
          <ac:spMkLst>
            <pc:docMk/>
            <pc:sldMk cId="1541363833" sldId="262"/>
            <ac:spMk id="41" creationId="{B091B163-7D61-4891-ABCF-5C13D9C418D0}"/>
          </ac:spMkLst>
        </pc:spChg>
        <pc:spChg chg="add del">
          <ac:chgData name="Grabois Sigal" userId="5160b374-2cfc-4376-b3cf-0045d29ae722" providerId="ADAL" clId="{429BD2B1-BC62-46D0-B855-379C01020714}" dt="2024-04-28T12:56:09.153" v="2027" actId="26606"/>
          <ac:spMkLst>
            <pc:docMk/>
            <pc:sldMk cId="1541363833" sldId="262"/>
            <ac:spMk id="44" creationId="{327D73B4-9F5C-4A64-A179-51B9500CB8B5}"/>
          </ac:spMkLst>
        </pc:spChg>
        <pc:spChg chg="add del">
          <ac:chgData name="Grabois Sigal" userId="5160b374-2cfc-4376-b3cf-0045d29ae722" providerId="ADAL" clId="{429BD2B1-BC62-46D0-B855-379C01020714}" dt="2024-04-28T12:56:09.153" v="2027" actId="26606"/>
          <ac:spMkLst>
            <pc:docMk/>
            <pc:sldMk cId="1541363833" sldId="262"/>
            <ac:spMk id="47" creationId="{AB673405-BF85-493E-8558-0DCBEDB2BB49}"/>
          </ac:spMkLst>
        </pc:spChg>
        <pc:spChg chg="add del">
          <ac:chgData name="Grabois Sigal" userId="5160b374-2cfc-4376-b3cf-0045d29ae722" providerId="ADAL" clId="{429BD2B1-BC62-46D0-B855-379C01020714}" dt="2024-04-28T12:56:09.153" v="2027" actId="26606"/>
          <ac:spMkLst>
            <pc:docMk/>
            <pc:sldMk cId="1541363833" sldId="262"/>
            <ac:spMk id="48" creationId="{C64EAE84-A813-4501-BC71-DBD14BA0265E}"/>
          </ac:spMkLst>
        </pc:spChg>
        <pc:spChg chg="add del">
          <ac:chgData name="Grabois Sigal" userId="5160b374-2cfc-4376-b3cf-0045d29ae722" providerId="ADAL" clId="{429BD2B1-BC62-46D0-B855-379C01020714}" dt="2024-04-28T12:56:17.417" v="2029" actId="26606"/>
          <ac:spMkLst>
            <pc:docMk/>
            <pc:sldMk cId="1541363833" sldId="262"/>
            <ac:spMk id="51" creationId="{04695F26-39DB-450E-B464-9C76CD233B36}"/>
          </ac:spMkLst>
        </pc:spChg>
        <pc:spChg chg="add del">
          <ac:chgData name="Grabois Sigal" userId="5160b374-2cfc-4376-b3cf-0045d29ae722" providerId="ADAL" clId="{429BD2B1-BC62-46D0-B855-379C01020714}" dt="2024-04-28T12:56:17.417" v="2029" actId="26606"/>
          <ac:spMkLst>
            <pc:docMk/>
            <pc:sldMk cId="1541363833" sldId="262"/>
            <ac:spMk id="52" creationId="{2F42E55F-A297-474F-AF2D-6D3A15822BCA}"/>
          </ac:spMkLst>
        </pc:spChg>
        <pc:grpChg chg="add del">
          <ac:chgData name="Grabois Sigal" userId="5160b374-2cfc-4376-b3cf-0045d29ae722" providerId="ADAL" clId="{429BD2B1-BC62-46D0-B855-379C01020714}" dt="2024-04-28T12:56:09.153" v="2027" actId="26606"/>
          <ac:grpSpMkLst>
            <pc:docMk/>
            <pc:sldMk cId="1541363833" sldId="262"/>
            <ac:grpSpMk id="45" creationId="{05BBA018-FA75-43BF-99E6-1F5245727D29}"/>
          </ac:grpSpMkLst>
        </pc:grpChg>
        <pc:grpChg chg="add del">
          <ac:chgData name="Grabois Sigal" userId="5160b374-2cfc-4376-b3cf-0045d29ae722" providerId="ADAL" clId="{429BD2B1-BC62-46D0-B855-379C01020714}" dt="2024-04-28T12:56:17.417" v="2029" actId="26606"/>
          <ac:grpSpMkLst>
            <pc:docMk/>
            <pc:sldMk cId="1541363833" sldId="262"/>
            <ac:grpSpMk id="53" creationId="{972070F7-E065-4D60-8938-9FB8CDB8ACB0}"/>
          </ac:grpSpMkLst>
        </pc:grpChg>
        <pc:picChg chg="add del mod ord">
          <ac:chgData name="Grabois Sigal" userId="5160b374-2cfc-4376-b3cf-0045d29ae722" providerId="ADAL" clId="{429BD2B1-BC62-46D0-B855-379C01020714}" dt="2024-04-28T12:56:22.539" v="2032" actId="21"/>
          <ac:picMkLst>
            <pc:docMk/>
            <pc:sldMk cId="1541363833" sldId="262"/>
            <ac:picMk id="4" creationId="{41075469-F2DD-3EF2-FC0D-1D77B7BE0CF4}"/>
          </ac:picMkLst>
        </pc:picChg>
        <pc:picChg chg="add mod">
          <ac:chgData name="Grabois Sigal" userId="5160b374-2cfc-4376-b3cf-0045d29ae722" providerId="ADAL" clId="{429BD2B1-BC62-46D0-B855-379C01020714}" dt="2024-04-29T17:02:52.844" v="2360" actId="1076"/>
          <ac:picMkLst>
            <pc:docMk/>
            <pc:sldMk cId="1541363833" sldId="262"/>
            <ac:picMk id="5" creationId="{27A533E9-AD2F-6E1A-5A32-144D322C03B1}"/>
          </ac:picMkLst>
        </pc:picChg>
        <pc:picChg chg="add mod">
          <ac:chgData name="Grabois Sigal" userId="5160b374-2cfc-4376-b3cf-0045d29ae722" providerId="ADAL" clId="{429BD2B1-BC62-46D0-B855-379C01020714}" dt="2024-04-28T12:56:32.268" v="2033" actId="26606"/>
          <ac:picMkLst>
            <pc:docMk/>
            <pc:sldMk cId="1541363833" sldId="262"/>
            <ac:picMk id="6" creationId="{EFA58C73-D61A-D60D-6B20-C8BE544DE5F0}"/>
          </ac:picMkLst>
        </pc:picChg>
        <pc:picChg chg="add mod">
          <ac:chgData name="Grabois Sigal" userId="5160b374-2cfc-4376-b3cf-0045d29ae722" providerId="ADAL" clId="{429BD2B1-BC62-46D0-B855-379C01020714}" dt="2024-04-28T12:56:37.302" v="2035" actId="1076"/>
          <ac:picMkLst>
            <pc:docMk/>
            <pc:sldMk cId="1541363833" sldId="262"/>
            <ac:picMk id="7" creationId="{41075469-F2DD-3EF2-FC0D-1D77B7BE0CF4}"/>
          </ac:picMkLst>
        </pc:picChg>
        <pc:cxnChg chg="add">
          <ac:chgData name="Grabois Sigal" userId="5160b374-2cfc-4376-b3cf-0045d29ae722" providerId="ADAL" clId="{429BD2B1-BC62-46D0-B855-379C01020714}" dt="2024-04-28T12:56:32.268" v="2033" actId="26606"/>
          <ac:cxnSpMkLst>
            <pc:docMk/>
            <pc:sldMk cId="1541363833" sldId="262"/>
            <ac:cxnSpMk id="12" creationId="{C49DA8F6-BCC1-4447-B54C-57856834B94B}"/>
          </ac:cxnSpMkLst>
        </pc:cxnChg>
        <pc:cxnChg chg="add del">
          <ac:chgData name="Grabois Sigal" userId="5160b374-2cfc-4376-b3cf-0045d29ae722" providerId="ADAL" clId="{429BD2B1-BC62-46D0-B855-379C01020714}" dt="2024-04-28T12:55:38.206" v="2015" actId="26606"/>
          <ac:cxnSpMkLst>
            <pc:docMk/>
            <pc:sldMk cId="1541363833" sldId="262"/>
            <ac:cxnSpMk id="19" creationId="{C49DA8F6-BCC1-4447-B54C-57856834B94B}"/>
          </ac:cxnSpMkLst>
        </pc:cxnChg>
        <pc:cxnChg chg="add del">
          <ac:chgData name="Grabois Sigal" userId="5160b374-2cfc-4376-b3cf-0045d29ae722" providerId="ADAL" clId="{429BD2B1-BC62-46D0-B855-379C01020714}" dt="2024-04-28T12:55:56.973" v="2021" actId="26606"/>
          <ac:cxnSpMkLst>
            <pc:docMk/>
            <pc:sldMk cId="1541363833" sldId="262"/>
            <ac:cxnSpMk id="35" creationId="{C49DA8F6-BCC1-4447-B54C-57856834B94B}"/>
          </ac:cxnSpMkLst>
        </pc:cxnChg>
        <pc:cxnChg chg="add del">
          <ac:chgData name="Grabois Sigal" userId="5160b374-2cfc-4376-b3cf-0045d29ae722" providerId="ADAL" clId="{429BD2B1-BC62-46D0-B855-379C01020714}" dt="2024-04-28T12:56:05.986" v="2025" actId="26606"/>
          <ac:cxnSpMkLst>
            <pc:docMk/>
            <pc:sldMk cId="1541363833" sldId="262"/>
            <ac:cxnSpMk id="42" creationId="{C49DA8F6-BCC1-4447-B54C-57856834B94B}"/>
          </ac:cxnSpMkLst>
        </pc:cxnChg>
        <pc:cxnChg chg="add del">
          <ac:chgData name="Grabois Sigal" userId="5160b374-2cfc-4376-b3cf-0045d29ae722" providerId="ADAL" clId="{429BD2B1-BC62-46D0-B855-379C01020714}" dt="2024-04-28T12:56:09.153" v="2027" actId="26606"/>
          <ac:cxnSpMkLst>
            <pc:docMk/>
            <pc:sldMk cId="1541363833" sldId="262"/>
            <ac:cxnSpMk id="49" creationId="{C49DA8F6-BCC1-4447-B54C-57856834B94B}"/>
          </ac:cxnSpMkLst>
        </pc:cxnChg>
      </pc:sldChg>
      <pc:sldChg chg="addSp delSp modSp add mod setBg modNotesTx">
        <pc:chgData name="Grabois Sigal" userId="5160b374-2cfc-4376-b3cf-0045d29ae722" providerId="ADAL" clId="{429BD2B1-BC62-46D0-B855-379C01020714}" dt="2024-04-29T15:52:27.311" v="2250" actId="14100"/>
        <pc:sldMkLst>
          <pc:docMk/>
          <pc:sldMk cId="1130584442" sldId="263"/>
        </pc:sldMkLst>
        <pc:spChg chg="mod">
          <ac:chgData name="Grabois Sigal" userId="5160b374-2cfc-4376-b3cf-0045d29ae722" providerId="ADAL" clId="{429BD2B1-BC62-46D0-B855-379C01020714}" dt="2024-04-29T15:23:00.551" v="2215" actId="2711"/>
          <ac:spMkLst>
            <pc:docMk/>
            <pc:sldMk cId="1130584442" sldId="263"/>
            <ac:spMk id="2" creationId="{967E6D3C-6C97-4F3D-0F02-9FA15941130A}"/>
          </ac:spMkLst>
        </pc:spChg>
        <pc:spChg chg="del mod">
          <ac:chgData name="Grabois Sigal" userId="5160b374-2cfc-4376-b3cf-0045d29ae722" providerId="ADAL" clId="{429BD2B1-BC62-46D0-B855-379C01020714}" dt="2024-04-28T08:01:29.519" v="768" actId="22"/>
          <ac:spMkLst>
            <pc:docMk/>
            <pc:sldMk cId="1130584442" sldId="263"/>
            <ac:spMk id="3" creationId="{848266F0-47F9-7C0B-27E4-23E751ADC5A9}"/>
          </ac:spMkLst>
        </pc:spChg>
        <pc:spChg chg="add mod">
          <ac:chgData name="Grabois Sigal" userId="5160b374-2cfc-4376-b3cf-0045d29ae722" providerId="ADAL" clId="{429BD2B1-BC62-46D0-B855-379C01020714}" dt="2024-04-29T15:22:25.941" v="2209"/>
          <ac:spMkLst>
            <pc:docMk/>
            <pc:sldMk cId="1130584442" sldId="263"/>
            <ac:spMk id="3" creationId="{D6F5DEFA-CDC8-FECE-5BB8-46C2A613F728}"/>
          </ac:spMkLst>
        </pc:spChg>
        <pc:spChg chg="add del">
          <ac:chgData name="Grabois Sigal" userId="5160b374-2cfc-4376-b3cf-0045d29ae722" providerId="ADAL" clId="{429BD2B1-BC62-46D0-B855-379C01020714}" dt="2024-04-28T08:04:42.059" v="788" actId="22"/>
          <ac:spMkLst>
            <pc:docMk/>
            <pc:sldMk cId="1130584442" sldId="263"/>
            <ac:spMk id="9" creationId="{F9BB256B-B79F-3660-FE42-631A92141F63}"/>
          </ac:spMkLst>
        </pc:spChg>
        <pc:spChg chg="add del mod">
          <ac:chgData name="Grabois Sigal" userId="5160b374-2cfc-4376-b3cf-0045d29ae722" providerId="ADAL" clId="{429BD2B1-BC62-46D0-B855-379C01020714}" dt="2024-04-29T15:22:29.722" v="2211" actId="478"/>
          <ac:spMkLst>
            <pc:docMk/>
            <pc:sldMk cId="1130584442" sldId="263"/>
            <ac:spMk id="11" creationId="{0DED3E08-5B06-FDEC-9309-1B5B06F0D9FF}"/>
          </ac:spMkLst>
        </pc:spChg>
        <pc:spChg chg="add mod">
          <ac:chgData name="Grabois Sigal" userId="5160b374-2cfc-4376-b3cf-0045d29ae722" providerId="ADAL" clId="{429BD2B1-BC62-46D0-B855-379C01020714}" dt="2024-04-29T15:52:27.311" v="2250" actId="14100"/>
          <ac:spMkLst>
            <pc:docMk/>
            <pc:sldMk cId="1130584442" sldId="263"/>
            <ac:spMk id="12" creationId="{AC2A5D9C-A6FB-FF2B-772D-D8FB2CD9E6FA}"/>
          </ac:spMkLst>
        </pc:spChg>
        <pc:spChg chg="add del">
          <ac:chgData name="Grabois Sigal" userId="5160b374-2cfc-4376-b3cf-0045d29ae722" providerId="ADAL" clId="{429BD2B1-BC62-46D0-B855-379C01020714}" dt="2024-04-28T12:51:34.945" v="1949" actId="26606"/>
          <ac:spMkLst>
            <pc:docMk/>
            <pc:sldMk cId="1130584442" sldId="263"/>
            <ac:spMk id="14" creationId="{5D11FD0E-2D27-4A5A-949D-222E61ECBCC3}"/>
          </ac:spMkLst>
        </pc:spChg>
        <pc:spChg chg="add del">
          <ac:chgData name="Grabois Sigal" userId="5160b374-2cfc-4376-b3cf-0045d29ae722" providerId="ADAL" clId="{429BD2B1-BC62-46D0-B855-379C01020714}" dt="2024-04-28T12:51:34.945" v="1949" actId="26606"/>
          <ac:spMkLst>
            <pc:docMk/>
            <pc:sldMk cId="1130584442" sldId="263"/>
            <ac:spMk id="15" creationId="{1BC8109F-B452-45EE-8BB3-65433C039601}"/>
          </ac:spMkLst>
        </pc:spChg>
        <pc:spChg chg="add del">
          <ac:chgData name="Grabois Sigal" userId="5160b374-2cfc-4376-b3cf-0045d29ae722" providerId="ADAL" clId="{429BD2B1-BC62-46D0-B855-379C01020714}" dt="2024-04-28T12:50:01.952" v="1917" actId="26606"/>
          <ac:spMkLst>
            <pc:docMk/>
            <pc:sldMk cId="1130584442" sldId="263"/>
            <ac:spMk id="17" creationId="{D9A7F3BF-8763-4074-AD77-92790AF314D1}"/>
          </ac:spMkLst>
        </pc:spChg>
        <pc:spChg chg="add del">
          <ac:chgData name="Grabois Sigal" userId="5160b374-2cfc-4376-b3cf-0045d29ae722" providerId="ADAL" clId="{429BD2B1-BC62-46D0-B855-379C01020714}" dt="2024-04-28T12:51:38.523" v="1951" actId="26606"/>
          <ac:spMkLst>
            <pc:docMk/>
            <pc:sldMk cId="1130584442" sldId="263"/>
            <ac:spMk id="18" creationId="{BACC6370-2D7E-4714-9D71-7542949D7D5D}"/>
          </ac:spMkLst>
        </pc:spChg>
        <pc:spChg chg="add del">
          <ac:chgData name="Grabois Sigal" userId="5160b374-2cfc-4376-b3cf-0045d29ae722" providerId="ADAL" clId="{429BD2B1-BC62-46D0-B855-379C01020714}" dt="2024-04-28T12:51:38.523" v="1951" actId="26606"/>
          <ac:spMkLst>
            <pc:docMk/>
            <pc:sldMk cId="1130584442" sldId="263"/>
            <ac:spMk id="20" creationId="{F68B3F68-107C-434F-AA38-110D5EA91B85}"/>
          </ac:spMkLst>
        </pc:spChg>
        <pc:spChg chg="add del">
          <ac:chgData name="Grabois Sigal" userId="5160b374-2cfc-4376-b3cf-0045d29ae722" providerId="ADAL" clId="{429BD2B1-BC62-46D0-B855-379C01020714}" dt="2024-04-28T12:50:17.133" v="1925" actId="26606"/>
          <ac:spMkLst>
            <pc:docMk/>
            <pc:sldMk cId="1130584442" sldId="263"/>
            <ac:spMk id="21" creationId="{FB92FFCE-0C90-454E-AA25-D4EE9A6C39C5}"/>
          </ac:spMkLst>
        </pc:spChg>
        <pc:spChg chg="add del">
          <ac:chgData name="Grabois Sigal" userId="5160b374-2cfc-4376-b3cf-0045d29ae722" providerId="ADAL" clId="{429BD2B1-BC62-46D0-B855-379C01020714}" dt="2024-04-28T12:51:38.523" v="1951" actId="26606"/>
          <ac:spMkLst>
            <pc:docMk/>
            <pc:sldMk cId="1130584442" sldId="263"/>
            <ac:spMk id="22" creationId="{AAD0DBB9-1A4B-4391-81D4-CB19F9AB918A}"/>
          </ac:spMkLst>
        </pc:spChg>
        <pc:spChg chg="add del">
          <ac:chgData name="Grabois Sigal" userId="5160b374-2cfc-4376-b3cf-0045d29ae722" providerId="ADAL" clId="{429BD2B1-BC62-46D0-B855-379C01020714}" dt="2024-04-28T12:51:38.523" v="1951" actId="26606"/>
          <ac:spMkLst>
            <pc:docMk/>
            <pc:sldMk cId="1130584442" sldId="263"/>
            <ac:spMk id="23" creationId="{063BBA22-50EA-4C4D-BE05-F1CE4E63AA56}"/>
          </ac:spMkLst>
        </pc:spChg>
        <pc:spChg chg="add del">
          <ac:chgData name="Grabois Sigal" userId="5160b374-2cfc-4376-b3cf-0045d29ae722" providerId="ADAL" clId="{429BD2B1-BC62-46D0-B855-379C01020714}" dt="2024-04-28T12:51:39.762" v="1953" actId="26606"/>
          <ac:spMkLst>
            <pc:docMk/>
            <pc:sldMk cId="1130584442" sldId="263"/>
            <ac:spMk id="25" creationId="{5D11FD0E-2D27-4A5A-949D-222E61ECBCC3}"/>
          </ac:spMkLst>
        </pc:spChg>
        <pc:spChg chg="add del">
          <ac:chgData name="Grabois Sigal" userId="5160b374-2cfc-4376-b3cf-0045d29ae722" providerId="ADAL" clId="{429BD2B1-BC62-46D0-B855-379C01020714}" dt="2024-04-28T12:50:04.291" v="1919" actId="26606"/>
          <ac:spMkLst>
            <pc:docMk/>
            <pc:sldMk cId="1130584442" sldId="263"/>
            <ac:spMk id="26" creationId="{160022CF-D73B-45FB-8DD4-1B1C0C92E702}"/>
          </ac:spMkLst>
        </pc:spChg>
        <pc:spChg chg="add del">
          <ac:chgData name="Grabois Sigal" userId="5160b374-2cfc-4376-b3cf-0045d29ae722" providerId="ADAL" clId="{429BD2B1-BC62-46D0-B855-379C01020714}" dt="2024-04-28T12:50:04.291" v="1919" actId="26606"/>
          <ac:spMkLst>
            <pc:docMk/>
            <pc:sldMk cId="1130584442" sldId="263"/>
            <ac:spMk id="27" creationId="{AC2C106E-0A9A-4090-95B9-B7070646D255}"/>
          </ac:spMkLst>
        </pc:spChg>
        <pc:spChg chg="add del">
          <ac:chgData name="Grabois Sigal" userId="5160b374-2cfc-4376-b3cf-0045d29ae722" providerId="ADAL" clId="{429BD2B1-BC62-46D0-B855-379C01020714}" dt="2024-04-28T12:51:39.762" v="1953" actId="26606"/>
          <ac:spMkLst>
            <pc:docMk/>
            <pc:sldMk cId="1130584442" sldId="263"/>
            <ac:spMk id="28" creationId="{1BC8109F-B452-45EE-8BB3-65433C039601}"/>
          </ac:spMkLst>
        </pc:spChg>
        <pc:spChg chg="add del">
          <ac:chgData name="Grabois Sigal" userId="5160b374-2cfc-4376-b3cf-0045d29ae722" providerId="ADAL" clId="{429BD2B1-BC62-46D0-B855-379C01020714}" dt="2024-04-28T12:50:06.476" v="1921" actId="26606"/>
          <ac:spMkLst>
            <pc:docMk/>
            <pc:sldMk cId="1130584442" sldId="263"/>
            <ac:spMk id="29" creationId="{CEB6D6B1-52B8-45C8-9C83-B5042CDAB0D5}"/>
          </ac:spMkLst>
        </pc:spChg>
        <pc:spChg chg="add del">
          <ac:chgData name="Grabois Sigal" userId="5160b374-2cfc-4376-b3cf-0045d29ae722" providerId="ADAL" clId="{429BD2B1-BC62-46D0-B855-379C01020714}" dt="2024-04-28T12:51:40.501" v="1955" actId="26606"/>
          <ac:spMkLst>
            <pc:docMk/>
            <pc:sldMk cId="1130584442" sldId="263"/>
            <ac:spMk id="31" creationId="{955A2079-FA98-4876-80F0-72364A7D2EA4}"/>
          </ac:spMkLst>
        </pc:spChg>
        <pc:spChg chg="add del">
          <ac:chgData name="Grabois Sigal" userId="5160b374-2cfc-4376-b3cf-0045d29ae722" providerId="ADAL" clId="{429BD2B1-BC62-46D0-B855-379C01020714}" dt="2024-04-28T12:50:07.508" v="1923" actId="26606"/>
          <ac:spMkLst>
            <pc:docMk/>
            <pc:sldMk cId="1130584442" sldId="263"/>
            <ac:spMk id="32" creationId="{388F20F8-60BF-42FE-A252-DFD5A74451CA}"/>
          </ac:spMkLst>
        </pc:spChg>
        <pc:spChg chg="add del">
          <ac:chgData name="Grabois Sigal" userId="5160b374-2cfc-4376-b3cf-0045d29ae722" providerId="ADAL" clId="{429BD2B1-BC62-46D0-B855-379C01020714}" dt="2024-04-28T12:50:07.508" v="1923" actId="26606"/>
          <ac:spMkLst>
            <pc:docMk/>
            <pc:sldMk cId="1130584442" sldId="263"/>
            <ac:spMk id="33" creationId="{98A68847-134F-4AF1-B1C6-332344C9C90D}"/>
          </ac:spMkLst>
        </pc:spChg>
        <pc:spChg chg="add del">
          <ac:chgData name="Grabois Sigal" userId="5160b374-2cfc-4376-b3cf-0045d29ae722" providerId="ADAL" clId="{429BD2B1-BC62-46D0-B855-379C01020714}" dt="2024-04-28T12:51:45.373" v="1957" actId="26606"/>
          <ac:spMkLst>
            <pc:docMk/>
            <pc:sldMk cId="1130584442" sldId="263"/>
            <ac:spMk id="34" creationId="{81E1224E-6618-482E-BE87-321A7FC1CDE8}"/>
          </ac:spMkLst>
        </pc:spChg>
        <pc:spChg chg="add del">
          <ac:chgData name="Grabois Sigal" userId="5160b374-2cfc-4376-b3cf-0045d29ae722" providerId="ADAL" clId="{429BD2B1-BC62-46D0-B855-379C01020714}" dt="2024-04-28T12:50:17.133" v="1925" actId="26606"/>
          <ac:spMkLst>
            <pc:docMk/>
            <pc:sldMk cId="1130584442" sldId="263"/>
            <ac:spMk id="35" creationId="{AFF8D2E5-2C4E-47B1-930B-6C82B7C31331}"/>
          </ac:spMkLst>
        </pc:spChg>
        <pc:spChg chg="add del">
          <ac:chgData name="Grabois Sigal" userId="5160b374-2cfc-4376-b3cf-0045d29ae722" providerId="ADAL" clId="{429BD2B1-BC62-46D0-B855-379C01020714}" dt="2024-04-28T12:50:17.133" v="1925" actId="26606"/>
          <ac:spMkLst>
            <pc:docMk/>
            <pc:sldMk cId="1130584442" sldId="263"/>
            <ac:spMk id="36" creationId="{801E4ADA-0EA9-4930-846E-3C11E8BED6DD}"/>
          </ac:spMkLst>
        </pc:spChg>
        <pc:spChg chg="add del">
          <ac:chgData name="Grabois Sigal" userId="5160b374-2cfc-4376-b3cf-0045d29ae722" providerId="ADAL" clId="{429BD2B1-BC62-46D0-B855-379C01020714}" dt="2024-04-28T12:51:45.373" v="1957" actId="26606"/>
          <ac:spMkLst>
            <pc:docMk/>
            <pc:sldMk cId="1130584442" sldId="263"/>
            <ac:spMk id="37" creationId="{066346BE-FDB4-4772-A696-0719490ABD64}"/>
          </ac:spMkLst>
        </pc:spChg>
        <pc:spChg chg="add del">
          <ac:chgData name="Grabois Sigal" userId="5160b374-2cfc-4376-b3cf-0045d29ae722" providerId="ADAL" clId="{429BD2B1-BC62-46D0-B855-379C01020714}" dt="2024-04-28T12:50:26.982" v="1927" actId="26606"/>
          <ac:spMkLst>
            <pc:docMk/>
            <pc:sldMk cId="1130584442" sldId="263"/>
            <ac:spMk id="38" creationId="{924D84CD-5280-4B52-B96E-8EDAA2B20C51}"/>
          </ac:spMkLst>
        </pc:spChg>
        <pc:spChg chg="add del">
          <ac:chgData name="Grabois Sigal" userId="5160b374-2cfc-4376-b3cf-0045d29ae722" providerId="ADAL" clId="{429BD2B1-BC62-46D0-B855-379C01020714}" dt="2024-04-28T12:50:26.982" v="1927" actId="26606"/>
          <ac:spMkLst>
            <pc:docMk/>
            <pc:sldMk cId="1130584442" sldId="263"/>
            <ac:spMk id="39" creationId="{6BC8DD5A-2177-6753-E2F9-C07A00190B7A}"/>
          </ac:spMkLst>
        </pc:spChg>
        <pc:spChg chg="add del">
          <ac:chgData name="Grabois Sigal" userId="5160b374-2cfc-4376-b3cf-0045d29ae722" providerId="ADAL" clId="{429BD2B1-BC62-46D0-B855-379C01020714}" dt="2024-04-28T12:51:45.373" v="1957" actId="26606"/>
          <ac:spMkLst>
            <pc:docMk/>
            <pc:sldMk cId="1130584442" sldId="263"/>
            <ac:spMk id="40" creationId="{FB92FFCE-0C90-454E-AA25-D4EE9A6C39C5}"/>
          </ac:spMkLst>
        </pc:spChg>
        <pc:spChg chg="add del">
          <ac:chgData name="Grabois Sigal" userId="5160b374-2cfc-4376-b3cf-0045d29ae722" providerId="ADAL" clId="{429BD2B1-BC62-46D0-B855-379C01020714}" dt="2024-04-28T12:50:29.074" v="1929" actId="26606"/>
          <ac:spMkLst>
            <pc:docMk/>
            <pc:sldMk cId="1130584442" sldId="263"/>
            <ac:spMk id="41" creationId="{924D84CD-5280-4B52-B96E-8EDAA2B20C51}"/>
          </ac:spMkLst>
        </pc:spChg>
        <pc:spChg chg="add del">
          <ac:chgData name="Grabois Sigal" userId="5160b374-2cfc-4376-b3cf-0045d29ae722" providerId="ADAL" clId="{429BD2B1-BC62-46D0-B855-379C01020714}" dt="2024-04-28T12:50:29.074" v="1929" actId="26606"/>
          <ac:spMkLst>
            <pc:docMk/>
            <pc:sldMk cId="1130584442" sldId="263"/>
            <ac:spMk id="42" creationId="{3E65D517-46E4-8037-A63D-629DE1253A89}"/>
          </ac:spMkLst>
        </pc:spChg>
        <pc:spChg chg="add del">
          <ac:chgData name="Grabois Sigal" userId="5160b374-2cfc-4376-b3cf-0045d29ae722" providerId="ADAL" clId="{429BD2B1-BC62-46D0-B855-379C01020714}" dt="2024-04-28T12:51:51.404" v="1959" actId="26606"/>
          <ac:spMkLst>
            <pc:docMk/>
            <pc:sldMk cId="1130584442" sldId="263"/>
            <ac:spMk id="43" creationId="{6C4028FD-8BAA-4A19-BFDE-594D991B7552}"/>
          </ac:spMkLst>
        </pc:spChg>
        <pc:spChg chg="add del">
          <ac:chgData name="Grabois Sigal" userId="5160b374-2cfc-4376-b3cf-0045d29ae722" providerId="ADAL" clId="{429BD2B1-BC62-46D0-B855-379C01020714}" dt="2024-04-28T12:50:32.731" v="1931" actId="26606"/>
          <ac:spMkLst>
            <pc:docMk/>
            <pc:sldMk cId="1130584442" sldId="263"/>
            <ac:spMk id="44" creationId="{6C4028FD-8BAA-4A19-BFDE-594D991B7552}"/>
          </ac:spMkLst>
        </pc:spChg>
        <pc:spChg chg="add del">
          <ac:chgData name="Grabois Sigal" userId="5160b374-2cfc-4376-b3cf-0045d29ae722" providerId="ADAL" clId="{429BD2B1-BC62-46D0-B855-379C01020714}" dt="2024-04-28T12:52:06.004" v="1961" actId="26606"/>
          <ac:spMkLst>
            <pc:docMk/>
            <pc:sldMk cId="1130584442" sldId="263"/>
            <ac:spMk id="45" creationId="{BC68A55F-7B32-44D8-AEE5-1AF40532656C}"/>
          </ac:spMkLst>
        </pc:spChg>
        <pc:spChg chg="add del">
          <ac:chgData name="Grabois Sigal" userId="5160b374-2cfc-4376-b3cf-0045d29ae722" providerId="ADAL" clId="{429BD2B1-BC62-46D0-B855-379C01020714}" dt="2024-04-28T12:50:37.756" v="1933" actId="26606"/>
          <ac:spMkLst>
            <pc:docMk/>
            <pc:sldMk cId="1130584442" sldId="263"/>
            <ac:spMk id="46" creationId="{2659FDB4-FCBE-4A89-B46D-43D4FA54464D}"/>
          </ac:spMkLst>
        </pc:spChg>
        <pc:spChg chg="add del">
          <ac:chgData name="Grabois Sigal" userId="5160b374-2cfc-4376-b3cf-0045d29ae722" providerId="ADAL" clId="{429BD2B1-BC62-46D0-B855-379C01020714}" dt="2024-04-28T12:52:06.004" v="1961" actId="26606"/>
          <ac:spMkLst>
            <pc:docMk/>
            <pc:sldMk cId="1130584442" sldId="263"/>
            <ac:spMk id="48" creationId="{CD1AAA2C-FBBE-42AA-B869-31D524B7653F}"/>
          </ac:spMkLst>
        </pc:spChg>
        <pc:spChg chg="add del">
          <ac:chgData name="Grabois Sigal" userId="5160b374-2cfc-4376-b3cf-0045d29ae722" providerId="ADAL" clId="{429BD2B1-BC62-46D0-B855-379C01020714}" dt="2024-04-28T12:50:38.984" v="1935" actId="26606"/>
          <ac:spMkLst>
            <pc:docMk/>
            <pc:sldMk cId="1130584442" sldId="263"/>
            <ac:spMk id="49" creationId="{02472DE8-E58B-4D56-BA61-C69C601DC760}"/>
          </ac:spMkLst>
        </pc:spChg>
        <pc:spChg chg="add del">
          <ac:chgData name="Grabois Sigal" userId="5160b374-2cfc-4376-b3cf-0045d29ae722" providerId="ADAL" clId="{429BD2B1-BC62-46D0-B855-379C01020714}" dt="2024-04-28T12:50:38.984" v="1935" actId="26606"/>
          <ac:spMkLst>
            <pc:docMk/>
            <pc:sldMk cId="1130584442" sldId="263"/>
            <ac:spMk id="50" creationId="{0183ACFC-B25E-402F-BBD8-E42034CDD49A}"/>
          </ac:spMkLst>
        </pc:spChg>
        <pc:spChg chg="add del">
          <ac:chgData name="Grabois Sigal" userId="5160b374-2cfc-4376-b3cf-0045d29ae722" providerId="ADAL" clId="{429BD2B1-BC62-46D0-B855-379C01020714}" dt="2024-04-28T12:50:38.984" v="1935" actId="26606"/>
          <ac:spMkLst>
            <pc:docMk/>
            <pc:sldMk cId="1130584442" sldId="263"/>
            <ac:spMk id="51" creationId="{3501A971-CEBD-4E4B-8529-3BB4F4100CD6}"/>
          </ac:spMkLst>
        </pc:spChg>
        <pc:spChg chg="add del">
          <ac:chgData name="Grabois Sigal" userId="5160b374-2cfc-4376-b3cf-0045d29ae722" providerId="ADAL" clId="{429BD2B1-BC62-46D0-B855-379C01020714}" dt="2024-04-28T12:52:06.004" v="1961" actId="26606"/>
          <ac:spMkLst>
            <pc:docMk/>
            <pc:sldMk cId="1130584442" sldId="263"/>
            <ac:spMk id="52" creationId="{5F937BBF-9326-4230-AB1B-F1795E350559}"/>
          </ac:spMkLst>
        </pc:spChg>
        <pc:spChg chg="add del">
          <ac:chgData name="Grabois Sigal" userId="5160b374-2cfc-4376-b3cf-0045d29ae722" providerId="ADAL" clId="{429BD2B1-BC62-46D0-B855-379C01020714}" dt="2024-04-28T12:51:27.455" v="1947" actId="26606"/>
          <ac:spMkLst>
            <pc:docMk/>
            <pc:sldMk cId="1130584442" sldId="263"/>
            <ac:spMk id="53" creationId="{78FD1E94-B12F-434F-8027-5DBEAC55A132}"/>
          </ac:spMkLst>
        </pc:spChg>
        <pc:spChg chg="add del">
          <ac:chgData name="Grabois Sigal" userId="5160b374-2cfc-4376-b3cf-0045d29ae722" providerId="ADAL" clId="{429BD2B1-BC62-46D0-B855-379C01020714}" dt="2024-04-28T12:51:27.455" v="1947" actId="26606"/>
          <ac:spMkLst>
            <pc:docMk/>
            <pc:sldMk cId="1130584442" sldId="263"/>
            <ac:spMk id="54" creationId="{1BC8109F-B452-45EE-8BB3-65433C039601}"/>
          </ac:spMkLst>
        </pc:spChg>
        <pc:spChg chg="add del">
          <ac:chgData name="Grabois Sigal" userId="5160b374-2cfc-4376-b3cf-0045d29ae722" providerId="ADAL" clId="{429BD2B1-BC62-46D0-B855-379C01020714}" dt="2024-04-28T12:52:20.193" v="1963" actId="26606"/>
          <ac:spMkLst>
            <pc:docMk/>
            <pc:sldMk cId="1130584442" sldId="263"/>
            <ac:spMk id="55" creationId="{78FD1E94-B12F-434F-8027-5DBEAC55A132}"/>
          </ac:spMkLst>
        </pc:spChg>
        <pc:spChg chg="add del">
          <ac:chgData name="Grabois Sigal" userId="5160b374-2cfc-4376-b3cf-0045d29ae722" providerId="ADAL" clId="{429BD2B1-BC62-46D0-B855-379C01020714}" dt="2024-04-28T12:52:20.193" v="1963" actId="26606"/>
          <ac:spMkLst>
            <pc:docMk/>
            <pc:sldMk cId="1130584442" sldId="263"/>
            <ac:spMk id="56" creationId="{1BC8109F-B452-45EE-8BB3-65433C039601}"/>
          </ac:spMkLst>
        </pc:spChg>
        <pc:spChg chg="add">
          <ac:chgData name="Grabois Sigal" userId="5160b374-2cfc-4376-b3cf-0045d29ae722" providerId="ADAL" clId="{429BD2B1-BC62-46D0-B855-379C01020714}" dt="2024-04-28T12:52:20.254" v="1964" actId="26606"/>
          <ac:spMkLst>
            <pc:docMk/>
            <pc:sldMk cId="1130584442" sldId="263"/>
            <ac:spMk id="58" creationId="{16AC3602-3348-4F31-9E43-076B03514ECB}"/>
          </ac:spMkLst>
        </pc:spChg>
        <pc:spChg chg="add">
          <ac:chgData name="Grabois Sigal" userId="5160b374-2cfc-4376-b3cf-0045d29ae722" providerId="ADAL" clId="{429BD2B1-BC62-46D0-B855-379C01020714}" dt="2024-04-28T12:52:20.254" v="1964" actId="26606"/>
          <ac:spMkLst>
            <pc:docMk/>
            <pc:sldMk cId="1130584442" sldId="263"/>
            <ac:spMk id="59" creationId="{394094B0-A6C9-44BE-9042-66EF0612F625}"/>
          </ac:spMkLst>
        </pc:spChg>
        <pc:spChg chg="add">
          <ac:chgData name="Grabois Sigal" userId="5160b374-2cfc-4376-b3cf-0045d29ae722" providerId="ADAL" clId="{429BD2B1-BC62-46D0-B855-379C01020714}" dt="2024-04-28T12:52:20.254" v="1964" actId="26606"/>
          <ac:spMkLst>
            <pc:docMk/>
            <pc:sldMk cId="1130584442" sldId="263"/>
            <ac:spMk id="60" creationId="{64C2CA96-0B16-4AA7-B340-33044D238597}"/>
          </ac:spMkLst>
        </pc:spChg>
        <pc:spChg chg="add">
          <ac:chgData name="Grabois Sigal" userId="5160b374-2cfc-4376-b3cf-0045d29ae722" providerId="ADAL" clId="{429BD2B1-BC62-46D0-B855-379C01020714}" dt="2024-04-28T12:52:20.254" v="1964" actId="26606"/>
          <ac:spMkLst>
            <pc:docMk/>
            <pc:sldMk cId="1130584442" sldId="263"/>
            <ac:spMk id="61" creationId="{1D50D7A8-F1D5-4306-8A9B-DD7A73EB8BCE}"/>
          </ac:spMkLst>
        </pc:spChg>
        <pc:grpChg chg="add del">
          <ac:chgData name="Grabois Sigal" userId="5160b374-2cfc-4376-b3cf-0045d29ae722" providerId="ADAL" clId="{429BD2B1-BC62-46D0-B855-379C01020714}" dt="2024-04-28T12:50:01.952" v="1917" actId="26606"/>
          <ac:grpSpMkLst>
            <pc:docMk/>
            <pc:sldMk cId="1130584442" sldId="263"/>
            <ac:grpSpMk id="19" creationId="{7A9648D6-B41B-42D0-A817-AE2607B0B5B8}"/>
          </ac:grpSpMkLst>
        </pc:grpChg>
        <pc:grpChg chg="add del">
          <ac:chgData name="Grabois Sigal" userId="5160b374-2cfc-4376-b3cf-0045d29ae722" providerId="ADAL" clId="{429BD2B1-BC62-46D0-B855-379C01020714}" dt="2024-04-28T12:50:06.476" v="1921" actId="26606"/>
          <ac:grpSpMkLst>
            <pc:docMk/>
            <pc:sldMk cId="1130584442" sldId="263"/>
            <ac:grpSpMk id="30" creationId="{3290B888-1DA2-4603-9690-BF863DCD1E87}"/>
          </ac:grpSpMkLst>
        </pc:grpChg>
        <pc:picChg chg="add mod ord modCrop">
          <ac:chgData name="Grabois Sigal" userId="5160b374-2cfc-4376-b3cf-0045d29ae722" providerId="ADAL" clId="{429BD2B1-BC62-46D0-B855-379C01020714}" dt="2024-04-29T15:22:41.580" v="2214" actId="1076"/>
          <ac:picMkLst>
            <pc:docMk/>
            <pc:sldMk cId="1130584442" sldId="263"/>
            <ac:picMk id="5" creationId="{C7A8AE28-350F-DA2A-3C00-E8161566B431}"/>
          </ac:picMkLst>
        </pc:picChg>
        <pc:picChg chg="add del mod modCrop">
          <ac:chgData name="Grabois Sigal" userId="5160b374-2cfc-4376-b3cf-0045d29ae722" providerId="ADAL" clId="{429BD2B1-BC62-46D0-B855-379C01020714}" dt="2024-04-28T10:30:46.060" v="1248" actId="478"/>
          <ac:picMkLst>
            <pc:docMk/>
            <pc:sldMk cId="1130584442" sldId="263"/>
            <ac:picMk id="7" creationId="{551133C4-5E29-998B-CB62-EF48B156D2C1}"/>
          </ac:picMkLst>
        </pc:picChg>
        <pc:cxnChg chg="add del">
          <ac:chgData name="Grabois Sigal" userId="5160b374-2cfc-4376-b3cf-0045d29ae722" providerId="ADAL" clId="{429BD2B1-BC62-46D0-B855-379C01020714}" dt="2024-04-28T12:50:01.952" v="1917" actId="26606"/>
          <ac:cxnSpMkLst>
            <pc:docMk/>
            <pc:sldMk cId="1130584442" sldId="263"/>
            <ac:cxnSpMk id="24" creationId="{C49DA8F6-BCC1-4447-B54C-57856834B94B}"/>
          </ac:cxnSpMkLst>
        </pc:cxnChg>
        <pc:cxnChg chg="add del">
          <ac:chgData name="Grabois Sigal" userId="5160b374-2cfc-4376-b3cf-0045d29ae722" providerId="ADAL" clId="{429BD2B1-BC62-46D0-B855-379C01020714}" dt="2024-04-28T12:50:37.756" v="1933" actId="26606"/>
          <ac:cxnSpMkLst>
            <pc:docMk/>
            <pc:sldMk cId="1130584442" sldId="263"/>
            <ac:cxnSpMk id="47" creationId="{C8F51B3F-8331-4E4A-AE96-D47B1006EEAD}"/>
          </ac:cxnSpMkLst>
        </pc:cxnChg>
      </pc:sldChg>
      <pc:sldChg chg="add del">
        <pc:chgData name="Grabois Sigal" userId="5160b374-2cfc-4376-b3cf-0045d29ae722" providerId="ADAL" clId="{429BD2B1-BC62-46D0-B855-379C01020714}" dt="2024-04-26T14:47:49.408" v="596" actId="2696"/>
        <pc:sldMkLst>
          <pc:docMk/>
          <pc:sldMk cId="4095293920" sldId="264"/>
        </pc:sldMkLst>
      </pc:sldChg>
      <pc:sldChg chg="addSp delSp modSp add mod ord setBg">
        <pc:chgData name="Grabois Sigal" userId="5160b374-2cfc-4376-b3cf-0045d29ae722" providerId="ADAL" clId="{429BD2B1-BC62-46D0-B855-379C01020714}" dt="2024-04-30T10:12:18.724" v="2364" actId="1076"/>
        <pc:sldMkLst>
          <pc:docMk/>
          <pc:sldMk cId="2631641344" sldId="265"/>
        </pc:sldMkLst>
        <pc:spChg chg="mod">
          <ac:chgData name="Grabois Sigal" userId="5160b374-2cfc-4376-b3cf-0045d29ae722" providerId="ADAL" clId="{429BD2B1-BC62-46D0-B855-379C01020714}" dt="2024-04-28T12:57:02.538" v="2042" actId="26606"/>
          <ac:spMkLst>
            <pc:docMk/>
            <pc:sldMk cId="2631641344" sldId="265"/>
            <ac:spMk id="2" creationId="{822CFA3A-25FC-D02D-637F-B9A02C567FB1}"/>
          </ac:spMkLst>
        </pc:spChg>
        <pc:spChg chg="mod">
          <ac:chgData name="Grabois Sigal" userId="5160b374-2cfc-4376-b3cf-0045d29ae722" providerId="ADAL" clId="{429BD2B1-BC62-46D0-B855-379C01020714}" dt="2024-04-28T12:57:02.538" v="2042" actId="26606"/>
          <ac:spMkLst>
            <pc:docMk/>
            <pc:sldMk cId="2631641344" sldId="265"/>
            <ac:spMk id="3" creationId="{951096F3-B2ED-6E4D-63E1-5178FBB65D26}"/>
          </ac:spMkLst>
        </pc:spChg>
        <pc:spChg chg="mod">
          <ac:chgData name="Grabois Sigal" userId="5160b374-2cfc-4376-b3cf-0045d29ae722" providerId="ADAL" clId="{429BD2B1-BC62-46D0-B855-379C01020714}" dt="2024-04-29T15:21:00.425" v="2205" actId="2711"/>
          <ac:spMkLst>
            <pc:docMk/>
            <pc:sldMk cId="2631641344" sldId="265"/>
            <ac:spMk id="7" creationId="{2E47B4BF-5992-E0B1-0441-C7BA390E142F}"/>
          </ac:spMkLst>
        </pc:spChg>
        <pc:spChg chg="mod">
          <ac:chgData name="Grabois Sigal" userId="5160b374-2cfc-4376-b3cf-0045d29ae722" providerId="ADAL" clId="{429BD2B1-BC62-46D0-B855-379C01020714}" dt="2024-04-29T15:20:52.221" v="2204" actId="2711"/>
          <ac:spMkLst>
            <pc:docMk/>
            <pc:sldMk cId="2631641344" sldId="265"/>
            <ac:spMk id="9" creationId="{04B4D177-3435-1EDE-652B-92C0144AF088}"/>
          </ac:spMkLst>
        </pc:spChg>
        <pc:spChg chg="add del">
          <ac:chgData name="Grabois Sigal" userId="5160b374-2cfc-4376-b3cf-0045d29ae722" providerId="ADAL" clId="{429BD2B1-BC62-46D0-B855-379C01020714}" dt="2024-04-28T12:56:56.210" v="2037" actId="26606"/>
          <ac:spMkLst>
            <pc:docMk/>
            <pc:sldMk cId="2631641344" sldId="265"/>
            <ac:spMk id="20" creationId="{D9A7F3BF-8763-4074-AD77-92790AF314D1}"/>
          </ac:spMkLst>
        </pc:spChg>
        <pc:spChg chg="add">
          <ac:chgData name="Grabois Sigal" userId="5160b374-2cfc-4376-b3cf-0045d29ae722" providerId="ADAL" clId="{429BD2B1-BC62-46D0-B855-379C01020714}" dt="2024-04-28T12:57:02.538" v="2042" actId="26606"/>
          <ac:spMkLst>
            <pc:docMk/>
            <pc:sldMk cId="2631641344" sldId="265"/>
            <ac:spMk id="26" creationId="{1D50D7A8-F1D5-4306-8A9B-DD7A73EB8BCE}"/>
          </ac:spMkLst>
        </pc:spChg>
        <pc:spChg chg="add del">
          <ac:chgData name="Grabois Sigal" userId="5160b374-2cfc-4376-b3cf-0045d29ae722" providerId="ADAL" clId="{429BD2B1-BC62-46D0-B855-379C01020714}" dt="2024-04-28T12:56:57.317" v="2039" actId="26606"/>
          <ac:spMkLst>
            <pc:docMk/>
            <pc:sldMk cId="2631641344" sldId="265"/>
            <ac:spMk id="29" creationId="{6C4028FD-8BAA-4A19-BFDE-594D991B7552}"/>
          </ac:spMkLst>
        </pc:spChg>
        <pc:spChg chg="add del">
          <ac:chgData name="Grabois Sigal" userId="5160b374-2cfc-4376-b3cf-0045d29ae722" providerId="ADAL" clId="{429BD2B1-BC62-46D0-B855-379C01020714}" dt="2024-04-28T12:57:02.511" v="2041" actId="26606"/>
          <ac:spMkLst>
            <pc:docMk/>
            <pc:sldMk cId="2631641344" sldId="265"/>
            <ac:spMk id="31" creationId="{D9A7F3BF-8763-4074-AD77-92790AF314D1}"/>
          </ac:spMkLst>
        </pc:spChg>
        <pc:spChg chg="add">
          <ac:chgData name="Grabois Sigal" userId="5160b374-2cfc-4376-b3cf-0045d29ae722" providerId="ADAL" clId="{429BD2B1-BC62-46D0-B855-379C01020714}" dt="2024-04-28T12:57:02.538" v="2042" actId="26606"/>
          <ac:spMkLst>
            <pc:docMk/>
            <pc:sldMk cId="2631641344" sldId="265"/>
            <ac:spMk id="35" creationId="{16AC3602-3348-4F31-9E43-076B03514ECB}"/>
          </ac:spMkLst>
        </pc:spChg>
        <pc:spChg chg="add">
          <ac:chgData name="Grabois Sigal" userId="5160b374-2cfc-4376-b3cf-0045d29ae722" providerId="ADAL" clId="{429BD2B1-BC62-46D0-B855-379C01020714}" dt="2024-04-28T12:57:02.538" v="2042" actId="26606"/>
          <ac:spMkLst>
            <pc:docMk/>
            <pc:sldMk cId="2631641344" sldId="265"/>
            <ac:spMk id="36" creationId="{394094B0-A6C9-44BE-9042-66EF0612F625}"/>
          </ac:spMkLst>
        </pc:spChg>
        <pc:spChg chg="add">
          <ac:chgData name="Grabois Sigal" userId="5160b374-2cfc-4376-b3cf-0045d29ae722" providerId="ADAL" clId="{429BD2B1-BC62-46D0-B855-379C01020714}" dt="2024-04-28T12:57:02.538" v="2042" actId="26606"/>
          <ac:spMkLst>
            <pc:docMk/>
            <pc:sldMk cId="2631641344" sldId="265"/>
            <ac:spMk id="37" creationId="{64C2CA96-0B16-4AA7-B340-33044D238597}"/>
          </ac:spMkLst>
        </pc:spChg>
        <pc:grpChg chg="add del">
          <ac:chgData name="Grabois Sigal" userId="5160b374-2cfc-4376-b3cf-0045d29ae722" providerId="ADAL" clId="{429BD2B1-BC62-46D0-B855-379C01020714}" dt="2024-04-28T12:56:56.210" v="2037" actId="26606"/>
          <ac:grpSpMkLst>
            <pc:docMk/>
            <pc:sldMk cId="2631641344" sldId="265"/>
            <ac:grpSpMk id="22" creationId="{7A9648D6-B41B-42D0-A817-AE2607B0B5B8}"/>
          </ac:grpSpMkLst>
        </pc:grpChg>
        <pc:grpChg chg="add del">
          <ac:chgData name="Grabois Sigal" userId="5160b374-2cfc-4376-b3cf-0045d29ae722" providerId="ADAL" clId="{429BD2B1-BC62-46D0-B855-379C01020714}" dt="2024-04-28T12:57:02.511" v="2041" actId="26606"/>
          <ac:grpSpMkLst>
            <pc:docMk/>
            <pc:sldMk cId="2631641344" sldId="265"/>
            <ac:grpSpMk id="32" creationId="{7A9648D6-B41B-42D0-A817-AE2607B0B5B8}"/>
          </ac:grpSpMkLst>
        </pc:grpChg>
        <pc:picChg chg="mod">
          <ac:chgData name="Grabois Sigal" userId="5160b374-2cfc-4376-b3cf-0045d29ae722" providerId="ADAL" clId="{429BD2B1-BC62-46D0-B855-379C01020714}" dt="2024-04-28T12:57:02.538" v="2042" actId="26606"/>
          <ac:picMkLst>
            <pc:docMk/>
            <pc:sldMk cId="2631641344" sldId="265"/>
            <ac:picMk id="4" creationId="{8432AE96-4BB7-3781-B20B-01A4C4D6062A}"/>
          </ac:picMkLst>
        </pc:picChg>
        <pc:picChg chg="add mod">
          <ac:chgData name="Grabois Sigal" userId="5160b374-2cfc-4376-b3cf-0045d29ae722" providerId="ADAL" clId="{429BD2B1-BC62-46D0-B855-379C01020714}" dt="2024-04-30T10:12:18.724" v="2364" actId="1076"/>
          <ac:picMkLst>
            <pc:docMk/>
            <pc:sldMk cId="2631641344" sldId="265"/>
            <ac:picMk id="6" creationId="{284D7C0D-7B7D-6330-9CED-AC15739D9FB5}"/>
          </ac:picMkLst>
        </pc:picChg>
        <pc:picChg chg="mod">
          <ac:chgData name="Grabois Sigal" userId="5160b374-2cfc-4376-b3cf-0045d29ae722" providerId="ADAL" clId="{429BD2B1-BC62-46D0-B855-379C01020714}" dt="2024-04-28T12:57:02.538" v="2042" actId="26606"/>
          <ac:picMkLst>
            <pc:docMk/>
            <pc:sldMk cId="2631641344" sldId="265"/>
            <ac:picMk id="15" creationId="{0F1FC8BF-5B69-F61F-417E-4181E9612504}"/>
          </ac:picMkLst>
        </pc:picChg>
        <pc:cxnChg chg="add del">
          <ac:chgData name="Grabois Sigal" userId="5160b374-2cfc-4376-b3cf-0045d29ae722" providerId="ADAL" clId="{429BD2B1-BC62-46D0-B855-379C01020714}" dt="2024-04-28T12:56:56.210" v="2037" actId="26606"/>
          <ac:cxnSpMkLst>
            <pc:docMk/>
            <pc:sldMk cId="2631641344" sldId="265"/>
            <ac:cxnSpMk id="27" creationId="{C49DA8F6-BCC1-4447-B54C-57856834B94B}"/>
          </ac:cxnSpMkLst>
        </pc:cxnChg>
        <pc:cxnChg chg="add del">
          <ac:chgData name="Grabois Sigal" userId="5160b374-2cfc-4376-b3cf-0045d29ae722" providerId="ADAL" clId="{429BD2B1-BC62-46D0-B855-379C01020714}" dt="2024-04-28T12:57:02.511" v="2041" actId="26606"/>
          <ac:cxnSpMkLst>
            <pc:docMk/>
            <pc:sldMk cId="2631641344" sldId="265"/>
            <ac:cxnSpMk id="33" creationId="{C49DA8F6-BCC1-4447-B54C-57856834B94B}"/>
          </ac:cxnSpMkLst>
        </pc:cxnChg>
      </pc:sldChg>
      <pc:sldChg chg="addSp delSp modSp new mod ord setBg modNotesTx">
        <pc:chgData name="Grabois Sigal" userId="5160b374-2cfc-4376-b3cf-0045d29ae722" providerId="ADAL" clId="{429BD2B1-BC62-46D0-B855-379C01020714}" dt="2024-04-29T15:21:34.461" v="2206" actId="2711"/>
        <pc:sldMkLst>
          <pc:docMk/>
          <pc:sldMk cId="147597312" sldId="266"/>
        </pc:sldMkLst>
        <pc:spChg chg="mod">
          <ac:chgData name="Grabois Sigal" userId="5160b374-2cfc-4376-b3cf-0045d29ae722" providerId="ADAL" clId="{429BD2B1-BC62-46D0-B855-379C01020714}" dt="2024-04-28T12:52:56.586" v="1967" actId="26606"/>
          <ac:spMkLst>
            <pc:docMk/>
            <pc:sldMk cId="147597312" sldId="266"/>
            <ac:spMk id="2" creationId="{9E04B0D5-BEA0-85CA-55CF-AB14457559CB}"/>
          </ac:spMkLst>
        </pc:spChg>
        <pc:spChg chg="mod">
          <ac:chgData name="Grabois Sigal" userId="5160b374-2cfc-4376-b3cf-0045d29ae722" providerId="ADAL" clId="{429BD2B1-BC62-46D0-B855-379C01020714}" dt="2024-04-26T14:29:29.441" v="299"/>
          <ac:spMkLst>
            <pc:docMk/>
            <pc:sldMk cId="147597312" sldId="266"/>
            <ac:spMk id="3" creationId="{8C9C6665-1BEE-AE78-B784-AAC8228DA200}"/>
          </ac:spMkLst>
        </pc:spChg>
        <pc:spChg chg="mod ord">
          <ac:chgData name="Grabois Sigal" userId="5160b374-2cfc-4376-b3cf-0045d29ae722" providerId="ADAL" clId="{429BD2B1-BC62-46D0-B855-379C01020714}" dt="2024-04-29T15:21:34.461" v="2206" actId="2711"/>
          <ac:spMkLst>
            <pc:docMk/>
            <pc:sldMk cId="147597312" sldId="266"/>
            <ac:spMk id="10" creationId="{2A985D7F-9D51-FA2E-2CEE-689FDB61EC85}"/>
          </ac:spMkLst>
        </pc:spChg>
        <pc:spChg chg="add del">
          <ac:chgData name="Grabois Sigal" userId="5160b374-2cfc-4376-b3cf-0045d29ae722" providerId="ADAL" clId="{429BD2B1-BC62-46D0-B855-379C01020714}" dt="2024-04-28T12:52:56.566" v="1966" actId="26606"/>
          <ac:spMkLst>
            <pc:docMk/>
            <pc:sldMk cId="147597312" sldId="266"/>
            <ac:spMk id="15" creationId="{F13C74B1-5B17-4795-BED0-7140497B445A}"/>
          </ac:spMkLst>
        </pc:spChg>
        <pc:spChg chg="add del">
          <ac:chgData name="Grabois Sigal" userId="5160b374-2cfc-4376-b3cf-0045d29ae722" providerId="ADAL" clId="{429BD2B1-BC62-46D0-B855-379C01020714}" dt="2024-04-28T12:52:56.566" v="1966" actId="26606"/>
          <ac:spMkLst>
            <pc:docMk/>
            <pc:sldMk cId="147597312" sldId="266"/>
            <ac:spMk id="17" creationId="{D4974D33-8DC5-464E-8C6D-BE58F0669C17}"/>
          </ac:spMkLst>
        </pc:spChg>
        <pc:spChg chg="add">
          <ac:chgData name="Grabois Sigal" userId="5160b374-2cfc-4376-b3cf-0045d29ae722" providerId="ADAL" clId="{429BD2B1-BC62-46D0-B855-379C01020714}" dt="2024-04-28T12:52:56.586" v="1967" actId="26606"/>
          <ac:spMkLst>
            <pc:docMk/>
            <pc:sldMk cId="147597312" sldId="266"/>
            <ac:spMk id="19" creationId="{6CB927A4-E432-4310-9CD5-E89FF5063179}"/>
          </ac:spMkLst>
        </pc:spChg>
        <pc:spChg chg="add">
          <ac:chgData name="Grabois Sigal" userId="5160b374-2cfc-4376-b3cf-0045d29ae722" providerId="ADAL" clId="{429BD2B1-BC62-46D0-B855-379C01020714}" dt="2024-04-28T12:52:56.586" v="1967" actId="26606"/>
          <ac:spMkLst>
            <pc:docMk/>
            <pc:sldMk cId="147597312" sldId="266"/>
            <ac:spMk id="20" creationId="{327D73B4-9F5C-4A64-A179-51B9500CB8B5}"/>
          </ac:spMkLst>
        </pc:spChg>
        <pc:spChg chg="add">
          <ac:chgData name="Grabois Sigal" userId="5160b374-2cfc-4376-b3cf-0045d29ae722" providerId="ADAL" clId="{429BD2B1-BC62-46D0-B855-379C01020714}" dt="2024-04-28T12:52:56.586" v="1967" actId="26606"/>
          <ac:spMkLst>
            <pc:docMk/>
            <pc:sldMk cId="147597312" sldId="266"/>
            <ac:spMk id="21" creationId="{1453BF6C-B012-48B7-B4E8-6D7AC7C27D02}"/>
          </ac:spMkLst>
        </pc:spChg>
        <pc:spChg chg="add">
          <ac:chgData name="Grabois Sigal" userId="5160b374-2cfc-4376-b3cf-0045d29ae722" providerId="ADAL" clId="{429BD2B1-BC62-46D0-B855-379C01020714}" dt="2024-04-28T12:52:56.586" v="1967" actId="26606"/>
          <ac:spMkLst>
            <pc:docMk/>
            <pc:sldMk cId="147597312" sldId="266"/>
            <ac:spMk id="22" creationId="{C1F06963-6374-4B48-844F-071A9BAAAE02}"/>
          </ac:spMkLst>
        </pc:spChg>
        <pc:spChg chg="add">
          <ac:chgData name="Grabois Sigal" userId="5160b374-2cfc-4376-b3cf-0045d29ae722" providerId="ADAL" clId="{429BD2B1-BC62-46D0-B855-379C01020714}" dt="2024-04-28T12:52:56.586" v="1967" actId="26606"/>
          <ac:spMkLst>
            <pc:docMk/>
            <pc:sldMk cId="147597312" sldId="266"/>
            <ac:spMk id="23" creationId="{E3020543-B24B-4EC4-8FFC-8DD88EEA91A8}"/>
          </ac:spMkLst>
        </pc:spChg>
        <pc:picChg chg="mod">
          <ac:chgData name="Grabois Sigal" userId="5160b374-2cfc-4376-b3cf-0045d29ae722" providerId="ADAL" clId="{429BD2B1-BC62-46D0-B855-379C01020714}" dt="2024-04-28T12:52:56.586" v="1967" actId="26606"/>
          <ac:picMkLst>
            <pc:docMk/>
            <pc:sldMk cId="147597312" sldId="266"/>
            <ac:picMk id="9" creationId="{10A4624B-0635-0734-8557-6EBDE06FAC71}"/>
          </ac:picMkLst>
        </pc:picChg>
        <pc:cxnChg chg="add">
          <ac:chgData name="Grabois Sigal" userId="5160b374-2cfc-4376-b3cf-0045d29ae722" providerId="ADAL" clId="{429BD2B1-BC62-46D0-B855-379C01020714}" dt="2024-04-28T12:52:56.586" v="1967" actId="26606"/>
          <ac:cxnSpMkLst>
            <pc:docMk/>
            <pc:sldMk cId="147597312" sldId="266"/>
            <ac:cxnSpMk id="25" creationId="{C49DA8F6-BCC1-4447-B54C-57856834B94B}"/>
          </ac:cxnSpMkLst>
        </pc:cxnChg>
      </pc:sldChg>
      <pc:sldChg chg="addSp delSp modSp new mod ord setBg modNotesTx">
        <pc:chgData name="Grabois Sigal" userId="5160b374-2cfc-4376-b3cf-0045d29ae722" providerId="ADAL" clId="{429BD2B1-BC62-46D0-B855-379C01020714}" dt="2024-04-29T17:01:12.651" v="2358" actId="1076"/>
        <pc:sldMkLst>
          <pc:docMk/>
          <pc:sldMk cId="3197775610" sldId="267"/>
        </pc:sldMkLst>
        <pc:spChg chg="mod">
          <ac:chgData name="Grabois Sigal" userId="5160b374-2cfc-4376-b3cf-0045d29ae722" providerId="ADAL" clId="{429BD2B1-BC62-46D0-B855-379C01020714}" dt="2024-04-28T12:53:47.062" v="1986" actId="26606"/>
          <ac:spMkLst>
            <pc:docMk/>
            <pc:sldMk cId="3197775610" sldId="267"/>
            <ac:spMk id="2" creationId="{4A599832-B794-B728-0D63-28BF528A4870}"/>
          </ac:spMkLst>
        </pc:spChg>
        <pc:spChg chg="del mod">
          <ac:chgData name="Grabois Sigal" userId="5160b374-2cfc-4376-b3cf-0045d29ae722" providerId="ADAL" clId="{429BD2B1-BC62-46D0-B855-379C01020714}" dt="2024-04-28T10:45:11.318" v="1415" actId="26606"/>
          <ac:spMkLst>
            <pc:docMk/>
            <pc:sldMk cId="3197775610" sldId="267"/>
            <ac:spMk id="3" creationId="{35DAE700-AA21-E476-B920-825F6D19E269}"/>
          </ac:spMkLst>
        </pc:spChg>
        <pc:spChg chg="add mod">
          <ac:chgData name="Grabois Sigal" userId="5160b374-2cfc-4376-b3cf-0045d29ae722" providerId="ADAL" clId="{429BD2B1-BC62-46D0-B855-379C01020714}" dt="2024-04-29T17:01:12.651" v="2358" actId="1076"/>
          <ac:spMkLst>
            <pc:docMk/>
            <pc:sldMk cId="3197775610" sldId="267"/>
            <ac:spMk id="4" creationId="{175B50BD-3116-3713-C7E1-B8F9EBE29E29}"/>
          </ac:spMkLst>
        </pc:spChg>
        <pc:spChg chg="add mod">
          <ac:chgData name="Grabois Sigal" userId="5160b374-2cfc-4376-b3cf-0045d29ae722" providerId="ADAL" clId="{429BD2B1-BC62-46D0-B855-379C01020714}" dt="2024-04-29T17:01:12.651" v="2358" actId="1076"/>
          <ac:spMkLst>
            <pc:docMk/>
            <pc:sldMk cId="3197775610" sldId="267"/>
            <ac:spMk id="8" creationId="{F90ADE7B-B511-C7CA-8910-C3589A6A5958}"/>
          </ac:spMkLst>
        </pc:spChg>
        <pc:spChg chg="add mod">
          <ac:chgData name="Grabois Sigal" userId="5160b374-2cfc-4376-b3cf-0045d29ae722" providerId="ADAL" clId="{429BD2B1-BC62-46D0-B855-379C01020714}" dt="2024-04-29T17:01:12.651" v="2358" actId="1076"/>
          <ac:spMkLst>
            <pc:docMk/>
            <pc:sldMk cId="3197775610" sldId="267"/>
            <ac:spMk id="9" creationId="{37308DEF-543E-D93F-BB38-BE59F405F3A1}"/>
          </ac:spMkLst>
        </pc:spChg>
        <pc:spChg chg="add mod">
          <ac:chgData name="Grabois Sigal" userId="5160b374-2cfc-4376-b3cf-0045d29ae722" providerId="ADAL" clId="{429BD2B1-BC62-46D0-B855-379C01020714}" dt="2024-04-29T17:01:12.651" v="2358" actId="1076"/>
          <ac:spMkLst>
            <pc:docMk/>
            <pc:sldMk cId="3197775610" sldId="267"/>
            <ac:spMk id="10" creationId="{FEE87E9A-27EE-BB2A-1263-09A44DADD306}"/>
          </ac:spMkLst>
        </pc:spChg>
        <pc:spChg chg="add mod">
          <ac:chgData name="Grabois Sigal" userId="5160b374-2cfc-4376-b3cf-0045d29ae722" providerId="ADAL" clId="{429BD2B1-BC62-46D0-B855-379C01020714}" dt="2024-04-29T17:01:12.651" v="2358" actId="1076"/>
          <ac:spMkLst>
            <pc:docMk/>
            <pc:sldMk cId="3197775610" sldId="267"/>
            <ac:spMk id="12" creationId="{EB5BEC72-FDFB-A46A-18C1-8B2B88005835}"/>
          </ac:spMkLst>
        </pc:spChg>
        <pc:spChg chg="add mod">
          <ac:chgData name="Grabois Sigal" userId="5160b374-2cfc-4376-b3cf-0045d29ae722" providerId="ADAL" clId="{429BD2B1-BC62-46D0-B855-379C01020714}" dt="2024-04-29T17:01:12.651" v="2358" actId="1076"/>
          <ac:spMkLst>
            <pc:docMk/>
            <pc:sldMk cId="3197775610" sldId="267"/>
            <ac:spMk id="14" creationId="{05CF6FEC-A7DD-51C2-D0AA-E4F6D7F450F9}"/>
          </ac:spMkLst>
        </pc:spChg>
        <pc:spChg chg="add mod">
          <ac:chgData name="Grabois Sigal" userId="5160b374-2cfc-4376-b3cf-0045d29ae722" providerId="ADAL" clId="{429BD2B1-BC62-46D0-B855-379C01020714}" dt="2024-04-29T17:01:12.651" v="2358" actId="1076"/>
          <ac:spMkLst>
            <pc:docMk/>
            <pc:sldMk cId="3197775610" sldId="267"/>
            <ac:spMk id="18" creationId="{DEE25FC6-6BA6-A5AE-80E2-80C9EDDAC4B1}"/>
          </ac:spMkLst>
        </pc:spChg>
        <pc:spChg chg="add mod">
          <ac:chgData name="Grabois Sigal" userId="5160b374-2cfc-4376-b3cf-0045d29ae722" providerId="ADAL" clId="{429BD2B1-BC62-46D0-B855-379C01020714}" dt="2024-04-29T17:01:12.651" v="2358" actId="1076"/>
          <ac:spMkLst>
            <pc:docMk/>
            <pc:sldMk cId="3197775610" sldId="267"/>
            <ac:spMk id="19" creationId="{F37626EA-B859-BF9B-B5F8-B70227A96571}"/>
          </ac:spMkLst>
        </pc:spChg>
        <pc:spChg chg="add mod">
          <ac:chgData name="Grabois Sigal" userId="5160b374-2cfc-4376-b3cf-0045d29ae722" providerId="ADAL" clId="{429BD2B1-BC62-46D0-B855-379C01020714}" dt="2024-04-29T17:01:12.651" v="2358" actId="1076"/>
          <ac:spMkLst>
            <pc:docMk/>
            <pc:sldMk cId="3197775610" sldId="267"/>
            <ac:spMk id="20" creationId="{13BDD828-64F2-E1BA-E488-2A8BD1D2B057}"/>
          </ac:spMkLst>
        </pc:spChg>
        <pc:spChg chg="add del">
          <ac:chgData name="Grabois Sigal" userId="5160b374-2cfc-4376-b3cf-0045d29ae722" providerId="ADAL" clId="{429BD2B1-BC62-46D0-B855-379C01020714}" dt="2024-04-28T12:53:26.412" v="1969" actId="26606"/>
          <ac:spMkLst>
            <pc:docMk/>
            <pc:sldMk cId="3197775610" sldId="267"/>
            <ac:spMk id="25" creationId="{2659FDB4-FCBE-4A89-B46D-43D4FA54464D}"/>
          </ac:spMkLst>
        </pc:spChg>
        <pc:spChg chg="add del">
          <ac:chgData name="Grabois Sigal" userId="5160b374-2cfc-4376-b3cf-0045d29ae722" providerId="ADAL" clId="{429BD2B1-BC62-46D0-B855-379C01020714}" dt="2024-04-28T12:53:26.412" v="1969" actId="26606"/>
          <ac:spMkLst>
            <pc:docMk/>
            <pc:sldMk cId="3197775610" sldId="267"/>
            <ac:spMk id="29" creationId="{58BDB0EE-D238-415B-9ED8-62AA6AB2AAD1}"/>
          </ac:spMkLst>
        </pc:spChg>
        <pc:spChg chg="add del">
          <ac:chgData name="Grabois Sigal" userId="5160b374-2cfc-4376-b3cf-0045d29ae722" providerId="ADAL" clId="{429BD2B1-BC62-46D0-B855-379C01020714}" dt="2024-04-28T12:53:26.412" v="1969" actId="26606"/>
          <ac:spMkLst>
            <pc:docMk/>
            <pc:sldMk cId="3197775610" sldId="267"/>
            <ac:spMk id="31" creationId="{C5B55FC3-961D-4325-82F1-DE92B0D04E03}"/>
          </ac:spMkLst>
        </pc:spChg>
        <pc:spChg chg="add del">
          <ac:chgData name="Grabois Sigal" userId="5160b374-2cfc-4376-b3cf-0045d29ae722" providerId="ADAL" clId="{429BD2B1-BC62-46D0-B855-379C01020714}" dt="2024-04-28T12:53:26.412" v="1969" actId="26606"/>
          <ac:spMkLst>
            <pc:docMk/>
            <pc:sldMk cId="3197775610" sldId="267"/>
            <ac:spMk id="33" creationId="{4C8AB332-D09E-4F28-943C-DABDD4716A3C}"/>
          </ac:spMkLst>
        </pc:spChg>
        <pc:spChg chg="add del">
          <ac:chgData name="Grabois Sigal" userId="5160b374-2cfc-4376-b3cf-0045d29ae722" providerId="ADAL" clId="{429BD2B1-BC62-46D0-B855-379C01020714}" dt="2024-04-28T12:53:28.688" v="1971" actId="26606"/>
          <ac:spMkLst>
            <pc:docMk/>
            <pc:sldMk cId="3197775610" sldId="267"/>
            <ac:spMk id="35" creationId="{D9A7F3BF-8763-4074-AD77-92790AF314D1}"/>
          </ac:spMkLst>
        </pc:spChg>
        <pc:spChg chg="add del">
          <ac:chgData name="Grabois Sigal" userId="5160b374-2cfc-4376-b3cf-0045d29ae722" providerId="ADAL" clId="{429BD2B1-BC62-46D0-B855-379C01020714}" dt="2024-04-28T12:53:36.094" v="1973" actId="26606"/>
          <ac:spMkLst>
            <pc:docMk/>
            <pc:sldMk cId="3197775610" sldId="267"/>
            <ac:spMk id="39" creationId="{2659FDB4-FCBE-4A89-B46D-43D4FA54464D}"/>
          </ac:spMkLst>
        </pc:spChg>
        <pc:spChg chg="add del">
          <ac:chgData name="Grabois Sigal" userId="5160b374-2cfc-4376-b3cf-0045d29ae722" providerId="ADAL" clId="{429BD2B1-BC62-46D0-B855-379C01020714}" dt="2024-04-28T12:53:36.094" v="1973" actId="26606"/>
          <ac:spMkLst>
            <pc:docMk/>
            <pc:sldMk cId="3197775610" sldId="267"/>
            <ac:spMk id="41" creationId="{58BDB0EE-D238-415B-9ED8-62AA6AB2AAD1}"/>
          </ac:spMkLst>
        </pc:spChg>
        <pc:spChg chg="add del">
          <ac:chgData name="Grabois Sigal" userId="5160b374-2cfc-4376-b3cf-0045d29ae722" providerId="ADAL" clId="{429BD2B1-BC62-46D0-B855-379C01020714}" dt="2024-04-28T12:53:36.094" v="1973" actId="26606"/>
          <ac:spMkLst>
            <pc:docMk/>
            <pc:sldMk cId="3197775610" sldId="267"/>
            <ac:spMk id="42" creationId="{C5B55FC3-961D-4325-82F1-DE92B0D04E03}"/>
          </ac:spMkLst>
        </pc:spChg>
        <pc:spChg chg="add del">
          <ac:chgData name="Grabois Sigal" userId="5160b374-2cfc-4376-b3cf-0045d29ae722" providerId="ADAL" clId="{429BD2B1-BC62-46D0-B855-379C01020714}" dt="2024-04-28T12:53:36.094" v="1973" actId="26606"/>
          <ac:spMkLst>
            <pc:docMk/>
            <pc:sldMk cId="3197775610" sldId="267"/>
            <ac:spMk id="43" creationId="{4C8AB332-D09E-4F28-943C-DABDD4716A3C}"/>
          </ac:spMkLst>
        </pc:spChg>
        <pc:spChg chg="add del">
          <ac:chgData name="Grabois Sigal" userId="5160b374-2cfc-4376-b3cf-0045d29ae722" providerId="ADAL" clId="{429BD2B1-BC62-46D0-B855-379C01020714}" dt="2024-04-28T12:53:37.179" v="1975" actId="26606"/>
          <ac:spMkLst>
            <pc:docMk/>
            <pc:sldMk cId="3197775610" sldId="267"/>
            <ac:spMk id="45" creationId="{BACC6370-2D7E-4714-9D71-7542949D7D5D}"/>
          </ac:spMkLst>
        </pc:spChg>
        <pc:spChg chg="add del">
          <ac:chgData name="Grabois Sigal" userId="5160b374-2cfc-4376-b3cf-0045d29ae722" providerId="ADAL" clId="{429BD2B1-BC62-46D0-B855-379C01020714}" dt="2024-04-28T12:53:37.179" v="1975" actId="26606"/>
          <ac:spMkLst>
            <pc:docMk/>
            <pc:sldMk cId="3197775610" sldId="267"/>
            <ac:spMk id="46" creationId="{F68B3F68-107C-434F-AA38-110D5EA91B85}"/>
          </ac:spMkLst>
        </pc:spChg>
        <pc:spChg chg="add del">
          <ac:chgData name="Grabois Sigal" userId="5160b374-2cfc-4376-b3cf-0045d29ae722" providerId="ADAL" clId="{429BD2B1-BC62-46D0-B855-379C01020714}" dt="2024-04-28T12:53:37.179" v="1975" actId="26606"/>
          <ac:spMkLst>
            <pc:docMk/>
            <pc:sldMk cId="3197775610" sldId="267"/>
            <ac:spMk id="47" creationId="{AAD0DBB9-1A4B-4391-81D4-CB19F9AB918A}"/>
          </ac:spMkLst>
        </pc:spChg>
        <pc:spChg chg="add del">
          <ac:chgData name="Grabois Sigal" userId="5160b374-2cfc-4376-b3cf-0045d29ae722" providerId="ADAL" clId="{429BD2B1-BC62-46D0-B855-379C01020714}" dt="2024-04-28T12:53:37.179" v="1975" actId="26606"/>
          <ac:spMkLst>
            <pc:docMk/>
            <pc:sldMk cId="3197775610" sldId="267"/>
            <ac:spMk id="48" creationId="{063BBA22-50EA-4C4D-BE05-F1CE4E63AA56}"/>
          </ac:spMkLst>
        </pc:spChg>
        <pc:spChg chg="add del">
          <ac:chgData name="Grabois Sigal" userId="5160b374-2cfc-4376-b3cf-0045d29ae722" providerId="ADAL" clId="{429BD2B1-BC62-46D0-B855-379C01020714}" dt="2024-04-28T12:53:38.829" v="1977" actId="26606"/>
          <ac:spMkLst>
            <pc:docMk/>
            <pc:sldMk cId="3197775610" sldId="267"/>
            <ac:spMk id="50" creationId="{5D11FD0E-2D27-4A5A-949D-222E61ECBCC3}"/>
          </ac:spMkLst>
        </pc:spChg>
        <pc:spChg chg="add del">
          <ac:chgData name="Grabois Sigal" userId="5160b374-2cfc-4376-b3cf-0045d29ae722" providerId="ADAL" clId="{429BD2B1-BC62-46D0-B855-379C01020714}" dt="2024-04-28T12:53:38.829" v="1977" actId="26606"/>
          <ac:spMkLst>
            <pc:docMk/>
            <pc:sldMk cId="3197775610" sldId="267"/>
            <ac:spMk id="51" creationId="{1BC8109F-B452-45EE-8BB3-65433C039601}"/>
          </ac:spMkLst>
        </pc:spChg>
        <pc:spChg chg="add del">
          <ac:chgData name="Grabois Sigal" userId="5160b374-2cfc-4376-b3cf-0045d29ae722" providerId="ADAL" clId="{429BD2B1-BC62-46D0-B855-379C01020714}" dt="2024-04-28T12:53:40.804" v="1979" actId="26606"/>
          <ac:spMkLst>
            <pc:docMk/>
            <pc:sldMk cId="3197775610" sldId="267"/>
            <ac:spMk id="53" creationId="{2659FDB4-FCBE-4A89-B46D-43D4FA54464D}"/>
          </ac:spMkLst>
        </pc:spChg>
        <pc:spChg chg="add del">
          <ac:chgData name="Grabois Sigal" userId="5160b374-2cfc-4376-b3cf-0045d29ae722" providerId="ADAL" clId="{429BD2B1-BC62-46D0-B855-379C01020714}" dt="2024-04-28T12:53:40.804" v="1979" actId="26606"/>
          <ac:spMkLst>
            <pc:docMk/>
            <pc:sldMk cId="3197775610" sldId="267"/>
            <ac:spMk id="55" creationId="{58BDB0EE-D238-415B-9ED8-62AA6AB2AAD1}"/>
          </ac:spMkLst>
        </pc:spChg>
        <pc:spChg chg="add del">
          <ac:chgData name="Grabois Sigal" userId="5160b374-2cfc-4376-b3cf-0045d29ae722" providerId="ADAL" clId="{429BD2B1-BC62-46D0-B855-379C01020714}" dt="2024-04-28T12:53:40.804" v="1979" actId="26606"/>
          <ac:spMkLst>
            <pc:docMk/>
            <pc:sldMk cId="3197775610" sldId="267"/>
            <ac:spMk id="56" creationId="{C5B55FC3-961D-4325-82F1-DE92B0D04E03}"/>
          </ac:spMkLst>
        </pc:spChg>
        <pc:spChg chg="add del">
          <ac:chgData name="Grabois Sigal" userId="5160b374-2cfc-4376-b3cf-0045d29ae722" providerId="ADAL" clId="{429BD2B1-BC62-46D0-B855-379C01020714}" dt="2024-04-28T12:53:40.804" v="1979" actId="26606"/>
          <ac:spMkLst>
            <pc:docMk/>
            <pc:sldMk cId="3197775610" sldId="267"/>
            <ac:spMk id="57" creationId="{4C8AB332-D09E-4F28-943C-DABDD4716A3C}"/>
          </ac:spMkLst>
        </pc:spChg>
        <pc:spChg chg="add del">
          <ac:chgData name="Grabois Sigal" userId="5160b374-2cfc-4376-b3cf-0045d29ae722" providerId="ADAL" clId="{429BD2B1-BC62-46D0-B855-379C01020714}" dt="2024-04-28T12:53:43.540" v="1981" actId="26606"/>
          <ac:spMkLst>
            <pc:docMk/>
            <pc:sldMk cId="3197775610" sldId="267"/>
            <ac:spMk id="59" creationId="{D9A7F3BF-8763-4074-AD77-92790AF314D1}"/>
          </ac:spMkLst>
        </pc:spChg>
        <pc:spChg chg="add del">
          <ac:chgData name="Grabois Sigal" userId="5160b374-2cfc-4376-b3cf-0045d29ae722" providerId="ADAL" clId="{429BD2B1-BC62-46D0-B855-379C01020714}" dt="2024-04-28T12:53:45.556" v="1983" actId="26606"/>
          <ac:spMkLst>
            <pc:docMk/>
            <pc:sldMk cId="3197775610" sldId="267"/>
            <ac:spMk id="64" creationId="{2659FDB4-FCBE-4A89-B46D-43D4FA54464D}"/>
          </ac:spMkLst>
        </pc:spChg>
        <pc:spChg chg="add del">
          <ac:chgData name="Grabois Sigal" userId="5160b374-2cfc-4376-b3cf-0045d29ae722" providerId="ADAL" clId="{429BD2B1-BC62-46D0-B855-379C01020714}" dt="2024-04-28T12:53:45.556" v="1983" actId="26606"/>
          <ac:spMkLst>
            <pc:docMk/>
            <pc:sldMk cId="3197775610" sldId="267"/>
            <ac:spMk id="66" creationId="{58BDB0EE-D238-415B-9ED8-62AA6AB2AAD1}"/>
          </ac:spMkLst>
        </pc:spChg>
        <pc:spChg chg="add del">
          <ac:chgData name="Grabois Sigal" userId="5160b374-2cfc-4376-b3cf-0045d29ae722" providerId="ADAL" clId="{429BD2B1-BC62-46D0-B855-379C01020714}" dt="2024-04-28T12:53:45.556" v="1983" actId="26606"/>
          <ac:spMkLst>
            <pc:docMk/>
            <pc:sldMk cId="3197775610" sldId="267"/>
            <ac:spMk id="67" creationId="{C5B55FC3-961D-4325-82F1-DE92B0D04E03}"/>
          </ac:spMkLst>
        </pc:spChg>
        <pc:spChg chg="add del">
          <ac:chgData name="Grabois Sigal" userId="5160b374-2cfc-4376-b3cf-0045d29ae722" providerId="ADAL" clId="{429BD2B1-BC62-46D0-B855-379C01020714}" dt="2024-04-28T12:53:45.556" v="1983" actId="26606"/>
          <ac:spMkLst>
            <pc:docMk/>
            <pc:sldMk cId="3197775610" sldId="267"/>
            <ac:spMk id="68" creationId="{4C8AB332-D09E-4F28-943C-DABDD4716A3C}"/>
          </ac:spMkLst>
        </pc:spChg>
        <pc:spChg chg="add del">
          <ac:chgData name="Grabois Sigal" userId="5160b374-2cfc-4376-b3cf-0045d29ae722" providerId="ADAL" clId="{429BD2B1-BC62-46D0-B855-379C01020714}" dt="2024-04-28T12:53:46.994" v="1985" actId="26606"/>
          <ac:spMkLst>
            <pc:docMk/>
            <pc:sldMk cId="3197775610" sldId="267"/>
            <ac:spMk id="70" creationId="{D9A7F3BF-8763-4074-AD77-92790AF314D1}"/>
          </ac:spMkLst>
        </pc:spChg>
        <pc:spChg chg="add">
          <ac:chgData name="Grabois Sigal" userId="5160b374-2cfc-4376-b3cf-0045d29ae722" providerId="ADAL" clId="{429BD2B1-BC62-46D0-B855-379C01020714}" dt="2024-04-28T12:53:47.062" v="1986" actId="26606"/>
          <ac:spMkLst>
            <pc:docMk/>
            <pc:sldMk cId="3197775610" sldId="267"/>
            <ac:spMk id="75" creationId="{2659FDB4-FCBE-4A89-B46D-43D4FA54464D}"/>
          </ac:spMkLst>
        </pc:spChg>
        <pc:spChg chg="add">
          <ac:chgData name="Grabois Sigal" userId="5160b374-2cfc-4376-b3cf-0045d29ae722" providerId="ADAL" clId="{429BD2B1-BC62-46D0-B855-379C01020714}" dt="2024-04-28T12:53:47.062" v="1986" actId="26606"/>
          <ac:spMkLst>
            <pc:docMk/>
            <pc:sldMk cId="3197775610" sldId="267"/>
            <ac:spMk id="77" creationId="{58BDB0EE-D238-415B-9ED8-62AA6AB2AAD1}"/>
          </ac:spMkLst>
        </pc:spChg>
        <pc:spChg chg="add">
          <ac:chgData name="Grabois Sigal" userId="5160b374-2cfc-4376-b3cf-0045d29ae722" providerId="ADAL" clId="{429BD2B1-BC62-46D0-B855-379C01020714}" dt="2024-04-28T12:53:47.062" v="1986" actId="26606"/>
          <ac:spMkLst>
            <pc:docMk/>
            <pc:sldMk cId="3197775610" sldId="267"/>
            <ac:spMk id="78" creationId="{C5B55FC3-961D-4325-82F1-DE92B0D04E03}"/>
          </ac:spMkLst>
        </pc:spChg>
        <pc:spChg chg="add">
          <ac:chgData name="Grabois Sigal" userId="5160b374-2cfc-4376-b3cf-0045d29ae722" providerId="ADAL" clId="{429BD2B1-BC62-46D0-B855-379C01020714}" dt="2024-04-28T12:53:47.062" v="1986" actId="26606"/>
          <ac:spMkLst>
            <pc:docMk/>
            <pc:sldMk cId="3197775610" sldId="267"/>
            <ac:spMk id="79" creationId="{4C8AB332-D09E-4F28-943C-DABDD4716A3C}"/>
          </ac:spMkLst>
        </pc:spChg>
        <pc:grpChg chg="add del">
          <ac:chgData name="Grabois Sigal" userId="5160b374-2cfc-4376-b3cf-0045d29ae722" providerId="ADAL" clId="{429BD2B1-BC62-46D0-B855-379C01020714}" dt="2024-04-28T12:53:28.688" v="1971" actId="26606"/>
          <ac:grpSpMkLst>
            <pc:docMk/>
            <pc:sldMk cId="3197775610" sldId="267"/>
            <ac:grpSpMk id="36" creationId="{7A9648D6-B41B-42D0-A817-AE2607B0B5B8}"/>
          </ac:grpSpMkLst>
        </pc:grpChg>
        <pc:grpChg chg="add del">
          <ac:chgData name="Grabois Sigal" userId="5160b374-2cfc-4376-b3cf-0045d29ae722" providerId="ADAL" clId="{429BD2B1-BC62-46D0-B855-379C01020714}" dt="2024-04-28T12:53:43.540" v="1981" actId="26606"/>
          <ac:grpSpMkLst>
            <pc:docMk/>
            <pc:sldMk cId="3197775610" sldId="267"/>
            <ac:grpSpMk id="60" creationId="{7A9648D6-B41B-42D0-A817-AE2607B0B5B8}"/>
          </ac:grpSpMkLst>
        </pc:grpChg>
        <pc:grpChg chg="add del">
          <ac:chgData name="Grabois Sigal" userId="5160b374-2cfc-4376-b3cf-0045d29ae722" providerId="ADAL" clId="{429BD2B1-BC62-46D0-B855-379C01020714}" dt="2024-04-28T12:53:46.994" v="1985" actId="26606"/>
          <ac:grpSpMkLst>
            <pc:docMk/>
            <pc:sldMk cId="3197775610" sldId="267"/>
            <ac:grpSpMk id="71" creationId="{7A9648D6-B41B-42D0-A817-AE2607B0B5B8}"/>
          </ac:grpSpMkLst>
        </pc:grpChg>
        <pc:graphicFrameChg chg="add mod modGraphic">
          <ac:chgData name="Grabois Sigal" userId="5160b374-2cfc-4376-b3cf-0045d29ae722" providerId="ADAL" clId="{429BD2B1-BC62-46D0-B855-379C01020714}" dt="2024-04-29T17:00:57.389" v="2357" actId="26606"/>
          <ac:graphicFrameMkLst>
            <pc:docMk/>
            <pc:sldMk cId="3197775610" sldId="267"/>
            <ac:graphicFrameMk id="5" creationId="{949C5FB7-37A9-F36E-C7FD-3F3BFEEE77CD}"/>
          </ac:graphicFrameMkLst>
        </pc:graphicFrameChg>
        <pc:cxnChg chg="add mod">
          <ac:chgData name="Grabois Sigal" userId="5160b374-2cfc-4376-b3cf-0045d29ae722" providerId="ADAL" clId="{429BD2B1-BC62-46D0-B855-379C01020714}" dt="2024-04-29T17:01:12.651" v="2358" actId="1076"/>
          <ac:cxnSpMkLst>
            <pc:docMk/>
            <pc:sldMk cId="3197775610" sldId="267"/>
            <ac:cxnSpMk id="7" creationId="{EF7D64CF-3A7C-4A03-D5A6-98310D678F28}"/>
          </ac:cxnSpMkLst>
        </pc:cxnChg>
        <pc:cxnChg chg="add del mod">
          <ac:chgData name="Grabois Sigal" userId="5160b374-2cfc-4376-b3cf-0045d29ae722" providerId="ADAL" clId="{429BD2B1-BC62-46D0-B855-379C01020714}" dt="2024-04-28T10:59:57.371" v="1640" actId="11529"/>
          <ac:cxnSpMkLst>
            <pc:docMk/>
            <pc:sldMk cId="3197775610" sldId="267"/>
            <ac:cxnSpMk id="16" creationId="{CA4CFA2E-A7E3-065E-1E1D-24A962F8865C}"/>
          </ac:cxnSpMkLst>
        </pc:cxnChg>
        <pc:cxnChg chg="add mod">
          <ac:chgData name="Grabois Sigal" userId="5160b374-2cfc-4376-b3cf-0045d29ae722" providerId="ADAL" clId="{429BD2B1-BC62-46D0-B855-379C01020714}" dt="2024-04-29T17:01:12.651" v="2358" actId="1076"/>
          <ac:cxnSpMkLst>
            <pc:docMk/>
            <pc:sldMk cId="3197775610" sldId="267"/>
            <ac:cxnSpMk id="17" creationId="{8F84FF65-4DA8-D036-2EFC-62DC0A98C818}"/>
          </ac:cxnSpMkLst>
        </pc:cxnChg>
        <pc:cxnChg chg="add del">
          <ac:chgData name="Grabois Sigal" userId="5160b374-2cfc-4376-b3cf-0045d29ae722" providerId="ADAL" clId="{429BD2B1-BC62-46D0-B855-379C01020714}" dt="2024-04-28T12:53:26.412" v="1969" actId="26606"/>
          <ac:cxnSpMkLst>
            <pc:docMk/>
            <pc:sldMk cId="3197775610" sldId="267"/>
            <ac:cxnSpMk id="27" creationId="{C8F51B3F-8331-4E4A-AE96-D47B1006EEAD}"/>
          </ac:cxnSpMkLst>
        </pc:cxnChg>
        <pc:cxnChg chg="add del">
          <ac:chgData name="Grabois Sigal" userId="5160b374-2cfc-4376-b3cf-0045d29ae722" providerId="ADAL" clId="{429BD2B1-BC62-46D0-B855-379C01020714}" dt="2024-04-28T12:53:28.688" v="1971" actId="26606"/>
          <ac:cxnSpMkLst>
            <pc:docMk/>
            <pc:sldMk cId="3197775610" sldId="267"/>
            <ac:cxnSpMk id="32" creationId="{C49DA8F6-BCC1-4447-B54C-57856834B94B}"/>
          </ac:cxnSpMkLst>
        </pc:cxnChg>
        <pc:cxnChg chg="add del">
          <ac:chgData name="Grabois Sigal" userId="5160b374-2cfc-4376-b3cf-0045d29ae722" providerId="ADAL" clId="{429BD2B1-BC62-46D0-B855-379C01020714}" dt="2024-04-28T12:53:36.094" v="1973" actId="26606"/>
          <ac:cxnSpMkLst>
            <pc:docMk/>
            <pc:sldMk cId="3197775610" sldId="267"/>
            <ac:cxnSpMk id="40" creationId="{C8F51B3F-8331-4E4A-AE96-D47B1006EEAD}"/>
          </ac:cxnSpMkLst>
        </pc:cxnChg>
        <pc:cxnChg chg="add del">
          <ac:chgData name="Grabois Sigal" userId="5160b374-2cfc-4376-b3cf-0045d29ae722" providerId="ADAL" clId="{429BD2B1-BC62-46D0-B855-379C01020714}" dt="2024-04-28T12:53:40.804" v="1979" actId="26606"/>
          <ac:cxnSpMkLst>
            <pc:docMk/>
            <pc:sldMk cId="3197775610" sldId="267"/>
            <ac:cxnSpMk id="54" creationId="{C8F51B3F-8331-4E4A-AE96-D47B1006EEAD}"/>
          </ac:cxnSpMkLst>
        </pc:cxnChg>
        <pc:cxnChg chg="add del">
          <ac:chgData name="Grabois Sigal" userId="5160b374-2cfc-4376-b3cf-0045d29ae722" providerId="ADAL" clId="{429BD2B1-BC62-46D0-B855-379C01020714}" dt="2024-04-28T12:53:43.540" v="1981" actId="26606"/>
          <ac:cxnSpMkLst>
            <pc:docMk/>
            <pc:sldMk cId="3197775610" sldId="267"/>
            <ac:cxnSpMk id="62" creationId="{C49DA8F6-BCC1-4447-B54C-57856834B94B}"/>
          </ac:cxnSpMkLst>
        </pc:cxnChg>
        <pc:cxnChg chg="add del">
          <ac:chgData name="Grabois Sigal" userId="5160b374-2cfc-4376-b3cf-0045d29ae722" providerId="ADAL" clId="{429BD2B1-BC62-46D0-B855-379C01020714}" dt="2024-04-28T12:53:45.556" v="1983" actId="26606"/>
          <ac:cxnSpMkLst>
            <pc:docMk/>
            <pc:sldMk cId="3197775610" sldId="267"/>
            <ac:cxnSpMk id="65" creationId="{C8F51B3F-8331-4E4A-AE96-D47B1006EEAD}"/>
          </ac:cxnSpMkLst>
        </pc:cxnChg>
        <pc:cxnChg chg="add del">
          <ac:chgData name="Grabois Sigal" userId="5160b374-2cfc-4376-b3cf-0045d29ae722" providerId="ADAL" clId="{429BD2B1-BC62-46D0-B855-379C01020714}" dt="2024-04-28T12:53:46.994" v="1985" actId="26606"/>
          <ac:cxnSpMkLst>
            <pc:docMk/>
            <pc:sldMk cId="3197775610" sldId="267"/>
            <ac:cxnSpMk id="73" creationId="{C49DA8F6-BCC1-4447-B54C-57856834B94B}"/>
          </ac:cxnSpMkLst>
        </pc:cxnChg>
        <pc:cxnChg chg="add">
          <ac:chgData name="Grabois Sigal" userId="5160b374-2cfc-4376-b3cf-0045d29ae722" providerId="ADAL" clId="{429BD2B1-BC62-46D0-B855-379C01020714}" dt="2024-04-28T12:53:47.062" v="1986" actId="26606"/>
          <ac:cxnSpMkLst>
            <pc:docMk/>
            <pc:sldMk cId="3197775610" sldId="267"/>
            <ac:cxnSpMk id="76" creationId="{C8F51B3F-8331-4E4A-AE96-D47B1006EEAD}"/>
          </ac:cxnSpMkLst>
        </pc:cxnChg>
      </pc:sldChg>
      <pc:sldChg chg="addSp delSp modSp add mod setBg modNotesTx">
        <pc:chgData name="Grabois Sigal" userId="5160b374-2cfc-4376-b3cf-0045d29ae722" providerId="ADAL" clId="{429BD2B1-BC62-46D0-B855-379C01020714}" dt="2024-04-29T16:23:47.934" v="2253"/>
        <pc:sldMkLst>
          <pc:docMk/>
          <pc:sldMk cId="1314247971" sldId="268"/>
        </pc:sldMkLst>
        <pc:spChg chg="mod">
          <ac:chgData name="Grabois Sigal" userId="5160b374-2cfc-4376-b3cf-0045d29ae722" providerId="ADAL" clId="{429BD2B1-BC62-46D0-B855-379C01020714}" dt="2024-04-28T13:06:08.482" v="2171" actId="26606"/>
          <ac:spMkLst>
            <pc:docMk/>
            <pc:sldMk cId="1314247971" sldId="268"/>
            <ac:spMk id="2" creationId="{967E6D3C-6C97-4F3D-0F02-9FA15941130A}"/>
          </ac:spMkLst>
        </pc:spChg>
        <pc:spChg chg="add del mod">
          <ac:chgData name="Grabois Sigal" userId="5160b374-2cfc-4376-b3cf-0045d29ae722" providerId="ADAL" clId="{429BD2B1-BC62-46D0-B855-379C01020714}" dt="2024-04-28T13:09:35.220" v="2184" actId="478"/>
          <ac:spMkLst>
            <pc:docMk/>
            <pc:sldMk cId="1314247971" sldId="268"/>
            <ac:spMk id="3" creationId="{7150EDD9-2870-261B-3427-27309B82C339}"/>
          </ac:spMkLst>
        </pc:spChg>
        <pc:spChg chg="add del mod">
          <ac:chgData name="Grabois Sigal" userId="5160b374-2cfc-4376-b3cf-0045d29ae722" providerId="ADAL" clId="{429BD2B1-BC62-46D0-B855-379C01020714}" dt="2024-04-28T10:30:52.615" v="1250" actId="478"/>
          <ac:spMkLst>
            <pc:docMk/>
            <pc:sldMk cId="1314247971" sldId="268"/>
            <ac:spMk id="4" creationId="{750C8A8C-C669-7D4C-4E69-CD26FA152DE4}"/>
          </ac:spMkLst>
        </pc:spChg>
        <pc:spChg chg="add mod">
          <ac:chgData name="Grabois Sigal" userId="5160b374-2cfc-4376-b3cf-0045d29ae722" providerId="ADAL" clId="{429BD2B1-BC62-46D0-B855-379C01020714}" dt="2024-04-29T15:31:30.166" v="2236" actId="1076"/>
          <ac:spMkLst>
            <pc:docMk/>
            <pc:sldMk cId="1314247971" sldId="268"/>
            <ac:spMk id="5" creationId="{CEABCD32-6669-7AB5-2899-96D9D8D3DB44}"/>
          </ac:spMkLst>
        </pc:spChg>
        <pc:spChg chg="mod">
          <ac:chgData name="Grabois Sigal" userId="5160b374-2cfc-4376-b3cf-0045d29ae722" providerId="ADAL" clId="{429BD2B1-BC62-46D0-B855-379C01020714}" dt="2024-04-28T13:06:08.482" v="2171" actId="26606"/>
          <ac:spMkLst>
            <pc:docMk/>
            <pc:sldMk cId="1314247971" sldId="268"/>
            <ac:spMk id="11" creationId="{0DED3E08-5B06-FDEC-9309-1B5B06F0D9FF}"/>
          </ac:spMkLst>
        </pc:spChg>
        <pc:spChg chg="del mod ord">
          <ac:chgData name="Grabois Sigal" userId="5160b374-2cfc-4376-b3cf-0045d29ae722" providerId="ADAL" clId="{429BD2B1-BC62-46D0-B855-379C01020714}" dt="2024-04-29T16:23:47.934" v="2253"/>
          <ac:spMkLst>
            <pc:docMk/>
            <pc:sldMk cId="1314247971" sldId="268"/>
            <ac:spMk id="12" creationId="{AC2A5D9C-A6FB-FF2B-772D-D8FB2CD9E6FA}"/>
          </ac:spMkLst>
        </pc:spChg>
        <pc:spChg chg="add del">
          <ac:chgData name="Grabois Sigal" userId="5160b374-2cfc-4376-b3cf-0045d29ae722" providerId="ADAL" clId="{429BD2B1-BC62-46D0-B855-379C01020714}" dt="2024-04-28T13:06:04.215" v="2169" actId="26606"/>
          <ac:spMkLst>
            <pc:docMk/>
            <pc:sldMk cId="1314247971" sldId="268"/>
            <ac:spMk id="17" creationId="{E22359E4-350C-4B4C-903D-CD1B2BA31BC6}"/>
          </ac:spMkLst>
        </pc:spChg>
        <pc:spChg chg="add del">
          <ac:chgData name="Grabois Sigal" userId="5160b374-2cfc-4376-b3cf-0045d29ae722" providerId="ADAL" clId="{429BD2B1-BC62-46D0-B855-379C01020714}" dt="2024-04-28T13:06:04.215" v="2169" actId="26606"/>
          <ac:spMkLst>
            <pc:docMk/>
            <pc:sldMk cId="1314247971" sldId="268"/>
            <ac:spMk id="23" creationId="{CB5FC5A2-E1DC-4DFE-9837-1EA5E869A90B}"/>
          </ac:spMkLst>
        </pc:spChg>
        <pc:spChg chg="add del">
          <ac:chgData name="Grabois Sigal" userId="5160b374-2cfc-4376-b3cf-0045d29ae722" providerId="ADAL" clId="{429BD2B1-BC62-46D0-B855-379C01020714}" dt="2024-04-28T13:06:08.482" v="2171" actId="26606"/>
          <ac:spMkLst>
            <pc:docMk/>
            <pc:sldMk cId="1314247971" sldId="268"/>
            <ac:spMk id="30" creationId="{AA474011-A49D-4C7A-BF41-0ACD0A2693B3}"/>
          </ac:spMkLst>
        </pc:spChg>
        <pc:spChg chg="add del">
          <ac:chgData name="Grabois Sigal" userId="5160b374-2cfc-4376-b3cf-0045d29ae722" providerId="ADAL" clId="{429BD2B1-BC62-46D0-B855-379C01020714}" dt="2024-04-28T13:06:08.482" v="2171" actId="26606"/>
          <ac:spMkLst>
            <pc:docMk/>
            <pc:sldMk cId="1314247971" sldId="268"/>
            <ac:spMk id="31" creationId="{6D72081E-AD41-4FBB-B02B-698A68DBCA5E}"/>
          </ac:spMkLst>
        </pc:spChg>
        <pc:spChg chg="add del">
          <ac:chgData name="Grabois Sigal" userId="5160b374-2cfc-4376-b3cf-0045d29ae722" providerId="ADAL" clId="{429BD2B1-BC62-46D0-B855-379C01020714}" dt="2024-04-28T13:06:08.482" v="2171" actId="26606"/>
          <ac:spMkLst>
            <pc:docMk/>
            <pc:sldMk cId="1314247971" sldId="268"/>
            <ac:spMk id="32" creationId="{716248AD-805F-41BF-9B57-FC53E5B32F98}"/>
          </ac:spMkLst>
        </pc:spChg>
        <pc:spChg chg="add del">
          <ac:chgData name="Grabois Sigal" userId="5160b374-2cfc-4376-b3cf-0045d29ae722" providerId="ADAL" clId="{429BD2B1-BC62-46D0-B855-379C01020714}" dt="2024-04-28T13:06:08.482" v="2171" actId="26606"/>
          <ac:spMkLst>
            <pc:docMk/>
            <pc:sldMk cId="1314247971" sldId="268"/>
            <ac:spMk id="33" creationId="{1F82758F-B2B3-4F0A-BB90-4BFFEDD166D6}"/>
          </ac:spMkLst>
        </pc:spChg>
        <pc:grpChg chg="add del">
          <ac:chgData name="Grabois Sigal" userId="5160b374-2cfc-4376-b3cf-0045d29ae722" providerId="ADAL" clId="{429BD2B1-BC62-46D0-B855-379C01020714}" dt="2024-04-28T13:06:04.215" v="2169" actId="26606"/>
          <ac:grpSpMkLst>
            <pc:docMk/>
            <pc:sldMk cId="1314247971" sldId="268"/>
            <ac:grpSpMk id="19" creationId="{D2A542E6-1924-4FE2-89D1-3CB19468C1F6}"/>
          </ac:grpSpMkLst>
        </pc:grpChg>
        <pc:grpChg chg="add del">
          <ac:chgData name="Grabois Sigal" userId="5160b374-2cfc-4376-b3cf-0045d29ae722" providerId="ADAL" clId="{429BD2B1-BC62-46D0-B855-379C01020714}" dt="2024-04-28T13:06:04.215" v="2169" actId="26606"/>
          <ac:grpSpMkLst>
            <pc:docMk/>
            <pc:sldMk cId="1314247971" sldId="268"/>
            <ac:grpSpMk id="25" creationId="{72024ACE-D556-4A21-9B17-7CA3E82DA45F}"/>
          </ac:grpSpMkLst>
        </pc:grpChg>
        <pc:graphicFrameChg chg="add del mod modGraphic">
          <ac:chgData name="Grabois Sigal" userId="5160b374-2cfc-4376-b3cf-0045d29ae722" providerId="ADAL" clId="{429BD2B1-BC62-46D0-B855-379C01020714}" dt="2024-04-28T10:33:23.102" v="1261" actId="1032"/>
          <ac:graphicFrameMkLst>
            <pc:docMk/>
            <pc:sldMk cId="1314247971" sldId="268"/>
            <ac:graphicFrameMk id="6" creationId="{A7773B94-1C66-4EBC-5B98-D2DACFB550A1}"/>
          </ac:graphicFrameMkLst>
        </pc:graphicFrameChg>
        <pc:graphicFrameChg chg="add del mod modGraphic">
          <ac:chgData name="Grabois Sigal" userId="5160b374-2cfc-4376-b3cf-0045d29ae722" providerId="ADAL" clId="{429BD2B1-BC62-46D0-B855-379C01020714}" dt="2024-04-28T10:36:48.721" v="1289" actId="478"/>
          <ac:graphicFrameMkLst>
            <pc:docMk/>
            <pc:sldMk cId="1314247971" sldId="268"/>
            <ac:graphicFrameMk id="8" creationId="{A75C8C67-802C-B55D-E24F-1B515B69026F}"/>
          </ac:graphicFrameMkLst>
        </pc:graphicFrameChg>
        <pc:graphicFrameChg chg="add del mod modGraphic">
          <ac:chgData name="Grabois Sigal" userId="5160b374-2cfc-4376-b3cf-0045d29ae722" providerId="ADAL" clId="{429BD2B1-BC62-46D0-B855-379C01020714}" dt="2024-04-28T13:04:37.687" v="2162" actId="478"/>
          <ac:graphicFrameMkLst>
            <pc:docMk/>
            <pc:sldMk cId="1314247971" sldId="268"/>
            <ac:graphicFrameMk id="9" creationId="{2932D243-7FEA-A275-8C06-91D1B1142684}"/>
          </ac:graphicFrameMkLst>
        </pc:graphicFrameChg>
        <pc:picChg chg="del">
          <ac:chgData name="Grabois Sigal" userId="5160b374-2cfc-4376-b3cf-0045d29ae722" providerId="ADAL" clId="{429BD2B1-BC62-46D0-B855-379C01020714}" dt="2024-04-28T10:30:49.250" v="1249" actId="478"/>
          <ac:picMkLst>
            <pc:docMk/>
            <pc:sldMk cId="1314247971" sldId="268"/>
            <ac:picMk id="5" creationId="{C7A8AE28-350F-DA2A-3C00-E8161566B431}"/>
          </ac:picMkLst>
        </pc:picChg>
        <pc:picChg chg="mod">
          <ac:chgData name="Grabois Sigal" userId="5160b374-2cfc-4376-b3cf-0045d29ae722" providerId="ADAL" clId="{429BD2B1-BC62-46D0-B855-379C01020714}" dt="2024-04-29T15:31:24.374" v="2235" actId="1076"/>
          <ac:picMkLst>
            <pc:docMk/>
            <pc:sldMk cId="1314247971" sldId="268"/>
            <ac:picMk id="7" creationId="{551133C4-5E29-998B-CB62-EF48B156D2C1}"/>
          </ac:picMkLst>
        </pc:picChg>
      </pc:sldChg>
      <pc:sldChg chg="addSp delSp modSp mod setBg addAnim delAnim">
        <pc:chgData name="Grabois Sigal" userId="5160b374-2cfc-4376-b3cf-0045d29ae722" providerId="ADAL" clId="{429BD2B1-BC62-46D0-B855-379C01020714}" dt="2024-04-28T13:10:55.090" v="2196" actId="14100"/>
        <pc:sldMkLst>
          <pc:docMk/>
          <pc:sldMk cId="2459497486" sldId="269"/>
        </pc:sldMkLst>
        <pc:spChg chg="mod">
          <ac:chgData name="Grabois Sigal" userId="5160b374-2cfc-4376-b3cf-0045d29ae722" providerId="ADAL" clId="{429BD2B1-BC62-46D0-B855-379C01020714}" dt="2024-04-28T13:10:55.090" v="2196" actId="14100"/>
          <ac:spMkLst>
            <pc:docMk/>
            <pc:sldMk cId="2459497486" sldId="269"/>
            <ac:spMk id="2" creationId="{822CFA3A-25FC-D02D-637F-B9A02C567FB1}"/>
          </ac:spMkLst>
        </pc:spChg>
        <pc:spChg chg="add del mod">
          <ac:chgData name="Grabois Sigal" userId="5160b374-2cfc-4376-b3cf-0045d29ae722" providerId="ADAL" clId="{429BD2B1-BC62-46D0-B855-379C01020714}" dt="2024-04-28T12:57:40.059" v="2045" actId="478"/>
          <ac:spMkLst>
            <pc:docMk/>
            <pc:sldMk cId="2459497486" sldId="269"/>
            <ac:spMk id="3" creationId="{951096F3-B2ED-6E4D-63E1-5178FBB65D26}"/>
          </ac:spMkLst>
        </pc:spChg>
        <pc:spChg chg="add del">
          <ac:chgData name="Grabois Sigal" userId="5160b374-2cfc-4376-b3cf-0045d29ae722" providerId="ADAL" clId="{429BD2B1-BC62-46D0-B855-379C01020714}" dt="2024-04-28T12:57:36.953" v="2044" actId="26606"/>
          <ac:spMkLst>
            <pc:docMk/>
            <pc:sldMk cId="2459497486" sldId="269"/>
            <ac:spMk id="6" creationId="{A6C9D1EE-B6E6-4AB8-A1DB-EFACAF0EA30B}"/>
          </ac:spMkLst>
        </pc:spChg>
        <pc:spChg chg="add del">
          <ac:chgData name="Grabois Sigal" userId="5160b374-2cfc-4376-b3cf-0045d29ae722" providerId="ADAL" clId="{429BD2B1-BC62-46D0-B855-379C01020714}" dt="2024-04-28T12:57:36.953" v="2044" actId="26606"/>
          <ac:spMkLst>
            <pc:docMk/>
            <pc:sldMk cId="2459497486" sldId="269"/>
            <ac:spMk id="8" creationId="{0BAEB82B-9A6B-4982-B56B-7529C6EA9A95}"/>
          </ac:spMkLst>
        </pc:spChg>
        <pc:spChg chg="add del">
          <ac:chgData name="Grabois Sigal" userId="5160b374-2cfc-4376-b3cf-0045d29ae722" providerId="ADAL" clId="{429BD2B1-BC62-46D0-B855-379C01020714}" dt="2024-04-28T12:57:59.749" v="2047" actId="26606"/>
          <ac:spMkLst>
            <pc:docMk/>
            <pc:sldMk cId="2459497486" sldId="269"/>
            <ac:spMk id="10" creationId="{1A3C89F8-0D2F-47FF-B903-151248265F47}"/>
          </ac:spMkLst>
        </pc:spChg>
        <pc:spChg chg="add del">
          <ac:chgData name="Grabois Sigal" userId="5160b374-2cfc-4376-b3cf-0045d29ae722" providerId="ADAL" clId="{429BD2B1-BC62-46D0-B855-379C01020714}" dt="2024-04-28T12:57:36.953" v="2044" actId="26606"/>
          <ac:spMkLst>
            <pc:docMk/>
            <pc:sldMk cId="2459497486" sldId="269"/>
            <ac:spMk id="11" creationId="{F4155C20-3F0E-4576-8A0B-C345B62312DA}"/>
          </ac:spMkLst>
        </pc:spChg>
        <pc:spChg chg="add del">
          <ac:chgData name="Grabois Sigal" userId="5160b374-2cfc-4376-b3cf-0045d29ae722" providerId="ADAL" clId="{429BD2B1-BC62-46D0-B855-379C01020714}" dt="2024-04-28T12:57:59.749" v="2047" actId="26606"/>
          <ac:spMkLst>
            <pc:docMk/>
            <pc:sldMk cId="2459497486" sldId="269"/>
            <ac:spMk id="12" creationId="{C5CB530E-515E-412C-9DF1-5F8FFBD6F383}"/>
          </ac:spMkLst>
        </pc:spChg>
        <pc:spChg chg="add del">
          <ac:chgData name="Grabois Sigal" userId="5160b374-2cfc-4376-b3cf-0045d29ae722" providerId="ADAL" clId="{429BD2B1-BC62-46D0-B855-379C01020714}" dt="2024-04-28T12:57:59.749" v="2047" actId="26606"/>
          <ac:spMkLst>
            <pc:docMk/>
            <pc:sldMk cId="2459497486" sldId="269"/>
            <ac:spMk id="14" creationId="{712D4376-A578-4FF1-94FC-245E7A6A489F}"/>
          </ac:spMkLst>
        </pc:spChg>
        <pc:spChg chg="add del">
          <ac:chgData name="Grabois Sigal" userId="5160b374-2cfc-4376-b3cf-0045d29ae722" providerId="ADAL" clId="{429BD2B1-BC62-46D0-B855-379C01020714}" dt="2024-04-28T12:57:59.749" v="2047" actId="26606"/>
          <ac:spMkLst>
            <pc:docMk/>
            <pc:sldMk cId="2459497486" sldId="269"/>
            <ac:spMk id="16" creationId="{AEA7509D-F04F-40CB-A0B3-EEF16499CC9F}"/>
          </ac:spMkLst>
        </pc:spChg>
        <pc:spChg chg="add del">
          <ac:chgData name="Grabois Sigal" userId="5160b374-2cfc-4376-b3cf-0045d29ae722" providerId="ADAL" clId="{429BD2B1-BC62-46D0-B855-379C01020714}" dt="2024-04-28T12:57:36.953" v="2044" actId="26606"/>
          <ac:spMkLst>
            <pc:docMk/>
            <pc:sldMk cId="2459497486" sldId="269"/>
            <ac:spMk id="17" creationId="{FC71CE45-EECF-4555-AD4B-1B3D0D5D1540}"/>
          </ac:spMkLst>
        </pc:spChg>
        <pc:spChg chg="add del">
          <ac:chgData name="Grabois Sigal" userId="5160b374-2cfc-4376-b3cf-0045d29ae722" providerId="ADAL" clId="{429BD2B1-BC62-46D0-B855-379C01020714}" dt="2024-04-28T12:57:36.953" v="2044" actId="26606"/>
          <ac:spMkLst>
            <pc:docMk/>
            <pc:sldMk cId="2459497486" sldId="269"/>
            <ac:spMk id="19" creationId="{53AA89D1-0C70-46BB-8E35-5722A4B18A78}"/>
          </ac:spMkLst>
        </pc:spChg>
        <pc:spChg chg="add del">
          <ac:chgData name="Grabois Sigal" userId="5160b374-2cfc-4376-b3cf-0045d29ae722" providerId="ADAL" clId="{429BD2B1-BC62-46D0-B855-379C01020714}" dt="2024-04-28T12:57:59.749" v="2047" actId="26606"/>
          <ac:spMkLst>
            <pc:docMk/>
            <pc:sldMk cId="2459497486" sldId="269"/>
            <ac:spMk id="20" creationId="{508BEF50-7B1E-49A4-BC19-5F4F1D755E64}"/>
          </ac:spMkLst>
        </pc:spChg>
        <pc:spChg chg="add del">
          <ac:chgData name="Grabois Sigal" userId="5160b374-2cfc-4376-b3cf-0045d29ae722" providerId="ADAL" clId="{429BD2B1-BC62-46D0-B855-379C01020714}" dt="2024-04-28T12:57:59.749" v="2047" actId="26606"/>
          <ac:spMkLst>
            <pc:docMk/>
            <pc:sldMk cId="2459497486" sldId="269"/>
            <ac:spMk id="21" creationId="{C39ADB8F-D187-49D7-BDCF-C1B6DC727068}"/>
          </ac:spMkLst>
        </pc:spChg>
        <pc:spChg chg="add del">
          <ac:chgData name="Grabois Sigal" userId="5160b374-2cfc-4376-b3cf-0045d29ae722" providerId="ADAL" clId="{429BD2B1-BC62-46D0-B855-379C01020714}" dt="2024-04-28T12:57:59.749" v="2047" actId="26606"/>
          <ac:spMkLst>
            <pc:docMk/>
            <pc:sldMk cId="2459497486" sldId="269"/>
            <ac:spMk id="22" creationId="{3FBAD350-5664-4811-A208-657FB882D350}"/>
          </ac:spMkLst>
        </pc:spChg>
        <pc:spChg chg="add del">
          <ac:chgData name="Grabois Sigal" userId="5160b374-2cfc-4376-b3cf-0045d29ae722" providerId="ADAL" clId="{429BD2B1-BC62-46D0-B855-379C01020714}" dt="2024-04-28T12:58:06.329" v="2050" actId="26606"/>
          <ac:spMkLst>
            <pc:docMk/>
            <pc:sldMk cId="2459497486" sldId="269"/>
            <ac:spMk id="24" creationId="{EFA9B6C6-A247-48A8-9A1C-1E36FA9456B5}"/>
          </ac:spMkLst>
        </pc:spChg>
        <pc:spChg chg="add del">
          <ac:chgData name="Grabois Sigal" userId="5160b374-2cfc-4376-b3cf-0045d29ae722" providerId="ADAL" clId="{429BD2B1-BC62-46D0-B855-379C01020714}" dt="2024-04-28T12:58:06.329" v="2050" actId="26606"/>
          <ac:spMkLst>
            <pc:docMk/>
            <pc:sldMk cId="2459497486" sldId="269"/>
            <ac:spMk id="25" creationId="{C5CB530E-515E-412C-9DF1-5F8FFBD6F383}"/>
          </ac:spMkLst>
        </pc:spChg>
        <pc:spChg chg="add del">
          <ac:chgData name="Grabois Sigal" userId="5160b374-2cfc-4376-b3cf-0045d29ae722" providerId="ADAL" clId="{429BD2B1-BC62-46D0-B855-379C01020714}" dt="2024-04-28T12:58:06.329" v="2050" actId="26606"/>
          <ac:spMkLst>
            <pc:docMk/>
            <pc:sldMk cId="2459497486" sldId="269"/>
            <ac:spMk id="26" creationId="{712D4376-A578-4FF1-94FC-245E7A6A489F}"/>
          </ac:spMkLst>
        </pc:spChg>
        <pc:spChg chg="add del">
          <ac:chgData name="Grabois Sigal" userId="5160b374-2cfc-4376-b3cf-0045d29ae722" providerId="ADAL" clId="{429BD2B1-BC62-46D0-B855-379C01020714}" dt="2024-04-28T12:58:06.329" v="2050" actId="26606"/>
          <ac:spMkLst>
            <pc:docMk/>
            <pc:sldMk cId="2459497486" sldId="269"/>
            <ac:spMk id="27" creationId="{AEA7509D-F04F-40CB-A0B3-EEF16499CC9F}"/>
          </ac:spMkLst>
        </pc:spChg>
        <pc:spChg chg="add del">
          <ac:chgData name="Grabois Sigal" userId="5160b374-2cfc-4376-b3cf-0045d29ae722" providerId="ADAL" clId="{429BD2B1-BC62-46D0-B855-379C01020714}" dt="2024-04-28T12:58:14.441" v="2052" actId="26606"/>
          <ac:spMkLst>
            <pc:docMk/>
            <pc:sldMk cId="2459497486" sldId="269"/>
            <ac:spMk id="30" creationId="{464EC53C-35C4-4E84-AFE2-A7D081852617}"/>
          </ac:spMkLst>
        </pc:spChg>
        <pc:spChg chg="add del">
          <ac:chgData name="Grabois Sigal" userId="5160b374-2cfc-4376-b3cf-0045d29ae722" providerId="ADAL" clId="{429BD2B1-BC62-46D0-B855-379C01020714}" dt="2024-04-28T12:58:14.441" v="2052" actId="26606"/>
          <ac:spMkLst>
            <pc:docMk/>
            <pc:sldMk cId="2459497486" sldId="269"/>
            <ac:spMk id="31" creationId="{9A3F5928-D955-456A-97B5-AA390B8CE9D5}"/>
          </ac:spMkLst>
        </pc:spChg>
        <pc:spChg chg="add del">
          <ac:chgData name="Grabois Sigal" userId="5160b374-2cfc-4376-b3cf-0045d29ae722" providerId="ADAL" clId="{429BD2B1-BC62-46D0-B855-379C01020714}" dt="2024-04-28T12:58:14.441" v="2052" actId="26606"/>
          <ac:spMkLst>
            <pc:docMk/>
            <pc:sldMk cId="2459497486" sldId="269"/>
            <ac:spMk id="34" creationId="{C5CB530E-515E-412C-9DF1-5F8FFBD6F383}"/>
          </ac:spMkLst>
        </pc:spChg>
        <pc:spChg chg="add del">
          <ac:chgData name="Grabois Sigal" userId="5160b374-2cfc-4376-b3cf-0045d29ae722" providerId="ADAL" clId="{429BD2B1-BC62-46D0-B855-379C01020714}" dt="2024-04-28T12:58:14.441" v="2052" actId="26606"/>
          <ac:spMkLst>
            <pc:docMk/>
            <pc:sldMk cId="2459497486" sldId="269"/>
            <ac:spMk id="35" creationId="{712D4376-A578-4FF1-94FC-245E7A6A489F}"/>
          </ac:spMkLst>
        </pc:spChg>
        <pc:spChg chg="add del">
          <ac:chgData name="Grabois Sigal" userId="5160b374-2cfc-4376-b3cf-0045d29ae722" providerId="ADAL" clId="{429BD2B1-BC62-46D0-B855-379C01020714}" dt="2024-04-28T12:58:14.441" v="2052" actId="26606"/>
          <ac:spMkLst>
            <pc:docMk/>
            <pc:sldMk cId="2459497486" sldId="269"/>
            <ac:spMk id="36" creationId="{AEA7509D-F04F-40CB-A0B3-EEF16499CC9F}"/>
          </ac:spMkLst>
        </pc:spChg>
        <pc:spChg chg="add del">
          <ac:chgData name="Grabois Sigal" userId="5160b374-2cfc-4376-b3cf-0045d29ae722" providerId="ADAL" clId="{429BD2B1-BC62-46D0-B855-379C01020714}" dt="2024-04-28T12:58:28.399" v="2054" actId="26606"/>
          <ac:spMkLst>
            <pc:docMk/>
            <pc:sldMk cId="2459497486" sldId="269"/>
            <ac:spMk id="38" creationId="{8F9CBE3F-79A8-4F8F-88D9-DAD03D0D281F}"/>
          </ac:spMkLst>
        </pc:spChg>
        <pc:spChg chg="add del">
          <ac:chgData name="Grabois Sigal" userId="5160b374-2cfc-4376-b3cf-0045d29ae722" providerId="ADAL" clId="{429BD2B1-BC62-46D0-B855-379C01020714}" dt="2024-04-28T12:58:28.399" v="2054" actId="26606"/>
          <ac:spMkLst>
            <pc:docMk/>
            <pc:sldMk cId="2459497486" sldId="269"/>
            <ac:spMk id="39" creationId="{508BEF50-7B1E-49A4-BC19-5F4F1D755E64}"/>
          </ac:spMkLst>
        </pc:spChg>
        <pc:spChg chg="add del">
          <ac:chgData name="Grabois Sigal" userId="5160b374-2cfc-4376-b3cf-0045d29ae722" providerId="ADAL" clId="{429BD2B1-BC62-46D0-B855-379C01020714}" dt="2024-04-28T12:58:28.399" v="2054" actId="26606"/>
          <ac:spMkLst>
            <pc:docMk/>
            <pc:sldMk cId="2459497486" sldId="269"/>
            <ac:spMk id="40" creationId="{C5CB530E-515E-412C-9DF1-5F8FFBD6F383}"/>
          </ac:spMkLst>
        </pc:spChg>
        <pc:spChg chg="add del">
          <ac:chgData name="Grabois Sigal" userId="5160b374-2cfc-4376-b3cf-0045d29ae722" providerId="ADAL" clId="{429BD2B1-BC62-46D0-B855-379C01020714}" dt="2024-04-28T12:58:28.399" v="2054" actId="26606"/>
          <ac:spMkLst>
            <pc:docMk/>
            <pc:sldMk cId="2459497486" sldId="269"/>
            <ac:spMk id="41" creationId="{AEA7509D-F04F-40CB-A0B3-EEF16499CC9F}"/>
          </ac:spMkLst>
        </pc:spChg>
        <pc:spChg chg="add del">
          <ac:chgData name="Grabois Sigal" userId="5160b374-2cfc-4376-b3cf-0045d29ae722" providerId="ADAL" clId="{429BD2B1-BC62-46D0-B855-379C01020714}" dt="2024-04-28T12:58:28.399" v="2054" actId="26606"/>
          <ac:spMkLst>
            <pc:docMk/>
            <pc:sldMk cId="2459497486" sldId="269"/>
            <ac:spMk id="42" creationId="{C39ADB8F-D187-49D7-BDCF-C1B6DC727068}"/>
          </ac:spMkLst>
        </pc:spChg>
        <pc:spChg chg="add del">
          <ac:chgData name="Grabois Sigal" userId="5160b374-2cfc-4376-b3cf-0045d29ae722" providerId="ADAL" clId="{429BD2B1-BC62-46D0-B855-379C01020714}" dt="2024-04-28T12:58:28.399" v="2054" actId="26606"/>
          <ac:spMkLst>
            <pc:docMk/>
            <pc:sldMk cId="2459497486" sldId="269"/>
            <ac:spMk id="43" creationId="{712D4376-A578-4FF1-94FC-245E7A6A489F}"/>
          </ac:spMkLst>
        </pc:spChg>
        <pc:spChg chg="add del">
          <ac:chgData name="Grabois Sigal" userId="5160b374-2cfc-4376-b3cf-0045d29ae722" providerId="ADAL" clId="{429BD2B1-BC62-46D0-B855-379C01020714}" dt="2024-04-28T12:58:28.399" v="2054" actId="26606"/>
          <ac:spMkLst>
            <pc:docMk/>
            <pc:sldMk cId="2459497486" sldId="269"/>
            <ac:spMk id="44" creationId="{3FBAD350-5664-4811-A208-657FB882D350}"/>
          </ac:spMkLst>
        </pc:spChg>
        <pc:spChg chg="add del">
          <ac:chgData name="Grabois Sigal" userId="5160b374-2cfc-4376-b3cf-0045d29ae722" providerId="ADAL" clId="{429BD2B1-BC62-46D0-B855-379C01020714}" dt="2024-04-28T12:58:36.861" v="2057" actId="26606"/>
          <ac:spMkLst>
            <pc:docMk/>
            <pc:sldMk cId="2459497486" sldId="269"/>
            <ac:spMk id="47" creationId="{9A3F5928-D955-456A-97B5-AA390B8CE9D5}"/>
          </ac:spMkLst>
        </pc:spChg>
        <pc:spChg chg="add del">
          <ac:chgData name="Grabois Sigal" userId="5160b374-2cfc-4376-b3cf-0045d29ae722" providerId="ADAL" clId="{429BD2B1-BC62-46D0-B855-379C01020714}" dt="2024-04-28T12:58:36.861" v="2057" actId="26606"/>
          <ac:spMkLst>
            <pc:docMk/>
            <pc:sldMk cId="2459497486" sldId="269"/>
            <ac:spMk id="49" creationId="{C5CB530E-515E-412C-9DF1-5F8FFBD6F383}"/>
          </ac:spMkLst>
        </pc:spChg>
        <pc:spChg chg="add del">
          <ac:chgData name="Grabois Sigal" userId="5160b374-2cfc-4376-b3cf-0045d29ae722" providerId="ADAL" clId="{429BD2B1-BC62-46D0-B855-379C01020714}" dt="2024-04-28T12:58:36.861" v="2057" actId="26606"/>
          <ac:spMkLst>
            <pc:docMk/>
            <pc:sldMk cId="2459497486" sldId="269"/>
            <ac:spMk id="50" creationId="{712D4376-A578-4FF1-94FC-245E7A6A489F}"/>
          </ac:spMkLst>
        </pc:spChg>
        <pc:spChg chg="add del">
          <ac:chgData name="Grabois Sigal" userId="5160b374-2cfc-4376-b3cf-0045d29ae722" providerId="ADAL" clId="{429BD2B1-BC62-46D0-B855-379C01020714}" dt="2024-04-28T12:58:36.861" v="2057" actId="26606"/>
          <ac:spMkLst>
            <pc:docMk/>
            <pc:sldMk cId="2459497486" sldId="269"/>
            <ac:spMk id="51" creationId="{AEA7509D-F04F-40CB-A0B3-EEF16499CC9F}"/>
          </ac:spMkLst>
        </pc:spChg>
        <pc:spChg chg="add">
          <ac:chgData name="Grabois Sigal" userId="5160b374-2cfc-4376-b3cf-0045d29ae722" providerId="ADAL" clId="{429BD2B1-BC62-46D0-B855-379C01020714}" dt="2024-04-28T12:58:36.883" v="2058" actId="26606"/>
          <ac:spMkLst>
            <pc:docMk/>
            <pc:sldMk cId="2459497486" sldId="269"/>
            <ac:spMk id="53" creationId="{EFA9B6C6-A247-48A8-9A1C-1E36FA9456B5}"/>
          </ac:spMkLst>
        </pc:spChg>
        <pc:spChg chg="add">
          <ac:chgData name="Grabois Sigal" userId="5160b374-2cfc-4376-b3cf-0045d29ae722" providerId="ADAL" clId="{429BD2B1-BC62-46D0-B855-379C01020714}" dt="2024-04-28T12:58:36.883" v="2058" actId="26606"/>
          <ac:spMkLst>
            <pc:docMk/>
            <pc:sldMk cId="2459497486" sldId="269"/>
            <ac:spMk id="54" creationId="{C5CB530E-515E-412C-9DF1-5F8FFBD6F383}"/>
          </ac:spMkLst>
        </pc:spChg>
        <pc:spChg chg="add">
          <ac:chgData name="Grabois Sigal" userId="5160b374-2cfc-4376-b3cf-0045d29ae722" providerId="ADAL" clId="{429BD2B1-BC62-46D0-B855-379C01020714}" dt="2024-04-28T12:58:36.883" v="2058" actId="26606"/>
          <ac:spMkLst>
            <pc:docMk/>
            <pc:sldMk cId="2459497486" sldId="269"/>
            <ac:spMk id="55" creationId="{712D4376-A578-4FF1-94FC-245E7A6A489F}"/>
          </ac:spMkLst>
        </pc:spChg>
        <pc:spChg chg="add">
          <ac:chgData name="Grabois Sigal" userId="5160b374-2cfc-4376-b3cf-0045d29ae722" providerId="ADAL" clId="{429BD2B1-BC62-46D0-B855-379C01020714}" dt="2024-04-28T12:58:36.883" v="2058" actId="26606"/>
          <ac:spMkLst>
            <pc:docMk/>
            <pc:sldMk cId="2459497486" sldId="269"/>
            <ac:spMk id="56" creationId="{AEA7509D-F04F-40CB-A0B3-EEF16499CC9F}"/>
          </ac:spMkLst>
        </pc:spChg>
        <pc:picChg chg="add del">
          <ac:chgData name="Grabois Sigal" userId="5160b374-2cfc-4376-b3cf-0045d29ae722" providerId="ADAL" clId="{429BD2B1-BC62-46D0-B855-379C01020714}" dt="2024-04-28T12:57:36.953" v="2044" actId="26606"/>
          <ac:picMkLst>
            <pc:docMk/>
            <pc:sldMk cId="2459497486" sldId="269"/>
            <ac:picMk id="5" creationId="{DFB97C17-105D-830F-EE57-3F26BA6D1E49}"/>
          </ac:picMkLst>
        </pc:picChg>
        <pc:picChg chg="add del">
          <ac:chgData name="Grabois Sigal" userId="5160b374-2cfc-4376-b3cf-0045d29ae722" providerId="ADAL" clId="{429BD2B1-BC62-46D0-B855-379C01020714}" dt="2024-04-28T12:58:14.441" v="2052" actId="26606"/>
          <ac:picMkLst>
            <pc:docMk/>
            <pc:sldMk cId="2459497486" sldId="269"/>
            <ac:picMk id="32" creationId="{C6BDE570-C5D4-EBA2-7230-F9D7910720A4}"/>
          </ac:picMkLst>
        </pc:picChg>
        <pc:cxnChg chg="add del">
          <ac:chgData name="Grabois Sigal" userId="5160b374-2cfc-4376-b3cf-0045d29ae722" providerId="ADAL" clId="{429BD2B1-BC62-46D0-B855-379C01020714}" dt="2024-04-28T12:57:36.953" v="2044" actId="26606"/>
          <ac:cxnSpMkLst>
            <pc:docMk/>
            <pc:sldMk cId="2459497486" sldId="269"/>
            <ac:cxnSpMk id="13" creationId="{56020367-4FD5-4596-8E10-C5F095CD8DBF}"/>
          </ac:cxnSpMkLst>
        </pc:cxnChg>
        <pc:cxnChg chg="add del">
          <ac:chgData name="Grabois Sigal" userId="5160b374-2cfc-4376-b3cf-0045d29ae722" providerId="ADAL" clId="{429BD2B1-BC62-46D0-B855-379C01020714}" dt="2024-04-28T12:57:59.749" v="2047" actId="26606"/>
          <ac:cxnSpMkLst>
            <pc:docMk/>
            <pc:sldMk cId="2459497486" sldId="269"/>
            <ac:cxnSpMk id="18" creationId="{56020367-4FD5-4596-8E10-C5F095CD8DBF}"/>
          </ac:cxnSpMkLst>
        </pc:cxnChg>
        <pc:cxnChg chg="add del">
          <ac:chgData name="Grabois Sigal" userId="5160b374-2cfc-4376-b3cf-0045d29ae722" providerId="ADAL" clId="{429BD2B1-BC62-46D0-B855-379C01020714}" dt="2024-04-28T12:58:06.329" v="2050" actId="26606"/>
          <ac:cxnSpMkLst>
            <pc:docMk/>
            <pc:sldMk cId="2459497486" sldId="269"/>
            <ac:cxnSpMk id="28" creationId="{56020367-4FD5-4596-8E10-C5F095CD8DBF}"/>
          </ac:cxnSpMkLst>
        </pc:cxnChg>
        <pc:cxnChg chg="add del">
          <ac:chgData name="Grabois Sigal" userId="5160b374-2cfc-4376-b3cf-0045d29ae722" providerId="ADAL" clId="{429BD2B1-BC62-46D0-B855-379C01020714}" dt="2024-04-28T12:58:14.441" v="2052" actId="26606"/>
          <ac:cxnSpMkLst>
            <pc:docMk/>
            <pc:sldMk cId="2459497486" sldId="269"/>
            <ac:cxnSpMk id="33" creationId="{56020367-4FD5-4596-8E10-C5F095CD8DBF}"/>
          </ac:cxnSpMkLst>
        </pc:cxnChg>
        <pc:cxnChg chg="add del">
          <ac:chgData name="Grabois Sigal" userId="5160b374-2cfc-4376-b3cf-0045d29ae722" providerId="ADAL" clId="{429BD2B1-BC62-46D0-B855-379C01020714}" dt="2024-04-28T12:58:28.399" v="2054" actId="26606"/>
          <ac:cxnSpMkLst>
            <pc:docMk/>
            <pc:sldMk cId="2459497486" sldId="269"/>
            <ac:cxnSpMk id="45" creationId="{56020367-4FD5-4596-8E10-C5F095CD8DBF}"/>
          </ac:cxnSpMkLst>
        </pc:cxnChg>
        <pc:cxnChg chg="add del">
          <ac:chgData name="Grabois Sigal" userId="5160b374-2cfc-4376-b3cf-0045d29ae722" providerId="ADAL" clId="{429BD2B1-BC62-46D0-B855-379C01020714}" dt="2024-04-28T12:58:36.861" v="2057" actId="26606"/>
          <ac:cxnSpMkLst>
            <pc:docMk/>
            <pc:sldMk cId="2459497486" sldId="269"/>
            <ac:cxnSpMk id="48" creationId="{56020367-4FD5-4596-8E10-C5F095CD8DBF}"/>
          </ac:cxnSpMkLst>
        </pc:cxnChg>
        <pc:cxnChg chg="add">
          <ac:chgData name="Grabois Sigal" userId="5160b374-2cfc-4376-b3cf-0045d29ae722" providerId="ADAL" clId="{429BD2B1-BC62-46D0-B855-379C01020714}" dt="2024-04-28T12:58:36.883" v="2058" actId="26606"/>
          <ac:cxnSpMkLst>
            <pc:docMk/>
            <pc:sldMk cId="2459497486" sldId="269"/>
            <ac:cxnSpMk id="57" creationId="{56020367-4FD5-4596-8E10-C5F095CD8DBF}"/>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84D515-F104-4544-BDD3-FAB3F60CB00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62E0C99-44ED-467A-8CA9-537D0A22B996}">
      <dgm:prSet/>
      <dgm:spPr/>
      <dgm:t>
        <a:bodyPr/>
        <a:lstStyle/>
        <a:p>
          <a:r>
            <a:rPr lang="en-US"/>
            <a:t>1. Integrate advanced embedding techniques :</a:t>
          </a:r>
        </a:p>
      </dgm:t>
    </dgm:pt>
    <dgm:pt modelId="{73FC6004-0B78-4F5B-ABF4-2DCA1E663AC9}" type="parTrans" cxnId="{2062BF30-8502-4371-A321-CDBF307FC574}">
      <dgm:prSet/>
      <dgm:spPr/>
      <dgm:t>
        <a:bodyPr/>
        <a:lstStyle/>
        <a:p>
          <a:endParaRPr lang="en-US"/>
        </a:p>
      </dgm:t>
    </dgm:pt>
    <dgm:pt modelId="{BEABE56F-D503-444A-971D-1C27F32A2BB0}" type="sibTrans" cxnId="{2062BF30-8502-4371-A321-CDBF307FC574}">
      <dgm:prSet/>
      <dgm:spPr/>
      <dgm:t>
        <a:bodyPr/>
        <a:lstStyle/>
        <a:p>
          <a:endParaRPr lang="en-US"/>
        </a:p>
      </dgm:t>
    </dgm:pt>
    <dgm:pt modelId="{048AAEA5-F2A1-4BD8-98D3-C8D2A6C2C101}">
      <dgm:prSet/>
      <dgm:spPr/>
      <dgm:t>
        <a:bodyPr/>
        <a:lstStyle/>
        <a:p>
          <a:r>
            <a:rPr lang="en-US" b="0" i="0"/>
            <a:t>Embed single-cell data with UCE, Cell2Sentence; compare with PCA and original data.</a:t>
          </a:r>
          <a:endParaRPr lang="en-US"/>
        </a:p>
      </dgm:t>
    </dgm:pt>
    <dgm:pt modelId="{7CD20D57-0BAB-4CAD-87C6-B52CF32359F0}" type="parTrans" cxnId="{4E3693A6-D830-492C-97E0-C314F9F74E33}">
      <dgm:prSet/>
      <dgm:spPr/>
      <dgm:t>
        <a:bodyPr/>
        <a:lstStyle/>
        <a:p>
          <a:endParaRPr lang="en-US"/>
        </a:p>
      </dgm:t>
    </dgm:pt>
    <dgm:pt modelId="{5AB54DB2-4187-4F20-9126-781AE691993E}" type="sibTrans" cxnId="{4E3693A6-D830-492C-97E0-C314F9F74E33}">
      <dgm:prSet/>
      <dgm:spPr/>
      <dgm:t>
        <a:bodyPr/>
        <a:lstStyle/>
        <a:p>
          <a:endParaRPr lang="en-US"/>
        </a:p>
      </dgm:t>
    </dgm:pt>
    <dgm:pt modelId="{C19F0367-7271-41F8-9353-FBC3AE227F27}">
      <dgm:prSet/>
      <dgm:spPr/>
      <dgm:t>
        <a:bodyPr/>
        <a:lstStyle/>
        <a:p>
          <a:r>
            <a:rPr lang="en-US"/>
            <a:t>2. K-means++ Modification</a:t>
          </a:r>
        </a:p>
      </dgm:t>
    </dgm:pt>
    <dgm:pt modelId="{395C48F6-C78F-4F06-8CAB-59A10307A63A}" type="parTrans" cxnId="{3B65EBFE-C39C-4B7E-B221-6E7F88CB6C0B}">
      <dgm:prSet/>
      <dgm:spPr/>
      <dgm:t>
        <a:bodyPr/>
        <a:lstStyle/>
        <a:p>
          <a:endParaRPr lang="en-US"/>
        </a:p>
      </dgm:t>
    </dgm:pt>
    <dgm:pt modelId="{1B915295-A3CA-452D-8DE2-7F4F65194F71}" type="sibTrans" cxnId="{3B65EBFE-C39C-4B7E-B221-6E7F88CB6C0B}">
      <dgm:prSet/>
      <dgm:spPr/>
      <dgm:t>
        <a:bodyPr/>
        <a:lstStyle/>
        <a:p>
          <a:endParaRPr lang="en-US"/>
        </a:p>
      </dgm:t>
    </dgm:pt>
    <dgm:pt modelId="{DCBCBF57-FBB8-4CA3-BD3C-C8DDE53A1A6A}">
      <dgm:prSet/>
      <dgm:spPr/>
      <dgm:t>
        <a:bodyPr/>
        <a:lstStyle/>
        <a:p>
          <a:r>
            <a:rPr lang="en-US" b="0" i="0"/>
            <a:t>Modify K-means++ using local density for better clustering accuracy.</a:t>
          </a:r>
          <a:endParaRPr lang="en-US"/>
        </a:p>
      </dgm:t>
    </dgm:pt>
    <dgm:pt modelId="{7E96360D-03DF-41E0-8975-DDE359737636}" type="parTrans" cxnId="{64DCDB7C-22D7-43C4-8E31-49DFD048E041}">
      <dgm:prSet/>
      <dgm:spPr/>
      <dgm:t>
        <a:bodyPr/>
        <a:lstStyle/>
        <a:p>
          <a:endParaRPr lang="en-US"/>
        </a:p>
      </dgm:t>
    </dgm:pt>
    <dgm:pt modelId="{A01EFCE1-7764-4540-A68B-59B6F0F523D2}" type="sibTrans" cxnId="{64DCDB7C-22D7-43C4-8E31-49DFD048E041}">
      <dgm:prSet/>
      <dgm:spPr/>
      <dgm:t>
        <a:bodyPr/>
        <a:lstStyle/>
        <a:p>
          <a:endParaRPr lang="en-US"/>
        </a:p>
      </dgm:t>
    </dgm:pt>
    <dgm:pt modelId="{97DF6AAE-3C28-4102-B4EA-44A08DCC5A50}" type="pres">
      <dgm:prSet presAssocID="{3184D515-F104-4544-BDD3-FAB3F60CB00E}" presName="linear" presStyleCnt="0">
        <dgm:presLayoutVars>
          <dgm:animLvl val="lvl"/>
          <dgm:resizeHandles val="exact"/>
        </dgm:presLayoutVars>
      </dgm:prSet>
      <dgm:spPr/>
    </dgm:pt>
    <dgm:pt modelId="{FE5F4DD3-63C3-4B12-9323-7596F73D6801}" type="pres">
      <dgm:prSet presAssocID="{162E0C99-44ED-467A-8CA9-537D0A22B996}" presName="parentText" presStyleLbl="node1" presStyleIdx="0" presStyleCnt="2">
        <dgm:presLayoutVars>
          <dgm:chMax val="0"/>
          <dgm:bulletEnabled val="1"/>
        </dgm:presLayoutVars>
      </dgm:prSet>
      <dgm:spPr/>
    </dgm:pt>
    <dgm:pt modelId="{111E1C75-2C4A-4A93-82F5-C4F79B130534}" type="pres">
      <dgm:prSet presAssocID="{162E0C99-44ED-467A-8CA9-537D0A22B996}" presName="childText" presStyleLbl="revTx" presStyleIdx="0" presStyleCnt="2">
        <dgm:presLayoutVars>
          <dgm:bulletEnabled val="1"/>
        </dgm:presLayoutVars>
      </dgm:prSet>
      <dgm:spPr/>
    </dgm:pt>
    <dgm:pt modelId="{615F9D8D-3299-4419-812A-D188C40955E8}" type="pres">
      <dgm:prSet presAssocID="{C19F0367-7271-41F8-9353-FBC3AE227F27}" presName="parentText" presStyleLbl="node1" presStyleIdx="1" presStyleCnt="2">
        <dgm:presLayoutVars>
          <dgm:chMax val="0"/>
          <dgm:bulletEnabled val="1"/>
        </dgm:presLayoutVars>
      </dgm:prSet>
      <dgm:spPr/>
    </dgm:pt>
    <dgm:pt modelId="{8EF48630-D945-4409-A3F7-2BE512A51D0B}" type="pres">
      <dgm:prSet presAssocID="{C19F0367-7271-41F8-9353-FBC3AE227F27}" presName="childText" presStyleLbl="revTx" presStyleIdx="1" presStyleCnt="2">
        <dgm:presLayoutVars>
          <dgm:bulletEnabled val="1"/>
        </dgm:presLayoutVars>
      </dgm:prSet>
      <dgm:spPr/>
    </dgm:pt>
  </dgm:ptLst>
  <dgm:cxnLst>
    <dgm:cxn modelId="{5A01F017-E83C-4436-9486-C885C0BDF7D0}" type="presOf" srcId="{DCBCBF57-FBB8-4CA3-BD3C-C8DDE53A1A6A}" destId="{8EF48630-D945-4409-A3F7-2BE512A51D0B}" srcOrd="0" destOrd="0" presId="urn:microsoft.com/office/officeart/2005/8/layout/vList2"/>
    <dgm:cxn modelId="{2062BF30-8502-4371-A321-CDBF307FC574}" srcId="{3184D515-F104-4544-BDD3-FAB3F60CB00E}" destId="{162E0C99-44ED-467A-8CA9-537D0A22B996}" srcOrd="0" destOrd="0" parTransId="{73FC6004-0B78-4F5B-ABF4-2DCA1E663AC9}" sibTransId="{BEABE56F-D503-444A-971D-1C27F32A2BB0}"/>
    <dgm:cxn modelId="{99FF0573-961E-4143-96AF-AC8C314B24BF}" type="presOf" srcId="{3184D515-F104-4544-BDD3-FAB3F60CB00E}" destId="{97DF6AAE-3C28-4102-B4EA-44A08DCC5A50}" srcOrd="0" destOrd="0" presId="urn:microsoft.com/office/officeart/2005/8/layout/vList2"/>
    <dgm:cxn modelId="{F6835853-3572-4C2A-8EB5-47A35CF30749}" type="presOf" srcId="{162E0C99-44ED-467A-8CA9-537D0A22B996}" destId="{FE5F4DD3-63C3-4B12-9323-7596F73D6801}" srcOrd="0" destOrd="0" presId="urn:microsoft.com/office/officeart/2005/8/layout/vList2"/>
    <dgm:cxn modelId="{64DCDB7C-22D7-43C4-8E31-49DFD048E041}" srcId="{C19F0367-7271-41F8-9353-FBC3AE227F27}" destId="{DCBCBF57-FBB8-4CA3-BD3C-C8DDE53A1A6A}" srcOrd="0" destOrd="0" parTransId="{7E96360D-03DF-41E0-8975-DDE359737636}" sibTransId="{A01EFCE1-7764-4540-A68B-59B6F0F523D2}"/>
    <dgm:cxn modelId="{7C80FB7C-AA8B-4BB2-AD61-0EC024D7D64C}" type="presOf" srcId="{048AAEA5-F2A1-4BD8-98D3-C8D2A6C2C101}" destId="{111E1C75-2C4A-4A93-82F5-C4F79B130534}" srcOrd="0" destOrd="0" presId="urn:microsoft.com/office/officeart/2005/8/layout/vList2"/>
    <dgm:cxn modelId="{4E3693A6-D830-492C-97E0-C314F9F74E33}" srcId="{162E0C99-44ED-467A-8CA9-537D0A22B996}" destId="{048AAEA5-F2A1-4BD8-98D3-C8D2A6C2C101}" srcOrd="0" destOrd="0" parTransId="{7CD20D57-0BAB-4CAD-87C6-B52CF32359F0}" sibTransId="{5AB54DB2-4187-4F20-9126-781AE691993E}"/>
    <dgm:cxn modelId="{CAD602AD-6F4D-4512-8969-F1E81691512D}" type="presOf" srcId="{C19F0367-7271-41F8-9353-FBC3AE227F27}" destId="{615F9D8D-3299-4419-812A-D188C40955E8}" srcOrd="0" destOrd="0" presId="urn:microsoft.com/office/officeart/2005/8/layout/vList2"/>
    <dgm:cxn modelId="{3B65EBFE-C39C-4B7E-B221-6E7F88CB6C0B}" srcId="{3184D515-F104-4544-BDD3-FAB3F60CB00E}" destId="{C19F0367-7271-41F8-9353-FBC3AE227F27}" srcOrd="1" destOrd="0" parTransId="{395C48F6-C78F-4F06-8CAB-59A10307A63A}" sibTransId="{1B915295-A3CA-452D-8DE2-7F4F65194F71}"/>
    <dgm:cxn modelId="{9E635A3D-7B7D-4309-8AFA-59F80E08AEAB}" type="presParOf" srcId="{97DF6AAE-3C28-4102-B4EA-44A08DCC5A50}" destId="{FE5F4DD3-63C3-4B12-9323-7596F73D6801}" srcOrd="0" destOrd="0" presId="urn:microsoft.com/office/officeart/2005/8/layout/vList2"/>
    <dgm:cxn modelId="{4CFB4C0A-BD04-4219-A3C7-C3DE476A69FC}" type="presParOf" srcId="{97DF6AAE-3C28-4102-B4EA-44A08DCC5A50}" destId="{111E1C75-2C4A-4A93-82F5-C4F79B130534}" srcOrd="1" destOrd="0" presId="urn:microsoft.com/office/officeart/2005/8/layout/vList2"/>
    <dgm:cxn modelId="{6A604B73-9993-4AE7-8DD8-BEC6B704F426}" type="presParOf" srcId="{97DF6AAE-3C28-4102-B4EA-44A08DCC5A50}" destId="{615F9D8D-3299-4419-812A-D188C40955E8}" srcOrd="2" destOrd="0" presId="urn:microsoft.com/office/officeart/2005/8/layout/vList2"/>
    <dgm:cxn modelId="{55952FAE-9290-4468-BAB3-5A2CE03CFAC9}" type="presParOf" srcId="{97DF6AAE-3C28-4102-B4EA-44A08DCC5A50}" destId="{8EF48630-D945-4409-A3F7-2BE512A51D0B}"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5F4DD3-63C3-4B12-9323-7596F73D6801}">
      <dsp:nvSpPr>
        <dsp:cNvPr id="0" name=""/>
        <dsp:cNvSpPr/>
      </dsp:nvSpPr>
      <dsp:spPr>
        <a:xfrm>
          <a:off x="0" y="125307"/>
          <a:ext cx="9075312" cy="68796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1. Integrate advanced embedding techniques :</a:t>
          </a:r>
        </a:p>
      </dsp:txBody>
      <dsp:txXfrm>
        <a:off x="33583" y="158890"/>
        <a:ext cx="9008146" cy="620794"/>
      </dsp:txXfrm>
    </dsp:sp>
    <dsp:sp modelId="{111E1C75-2C4A-4A93-82F5-C4F79B130534}">
      <dsp:nvSpPr>
        <dsp:cNvPr id="0" name=""/>
        <dsp:cNvSpPr/>
      </dsp:nvSpPr>
      <dsp:spPr>
        <a:xfrm>
          <a:off x="0" y="813267"/>
          <a:ext cx="9075312" cy="695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8141"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b="0" i="0" kern="1200"/>
            <a:t>Embed single-cell data with UCE, Cell2Sentence; compare with PCA and original data.</a:t>
          </a:r>
          <a:endParaRPr lang="en-US" sz="2200" kern="1200"/>
        </a:p>
      </dsp:txBody>
      <dsp:txXfrm>
        <a:off x="0" y="813267"/>
        <a:ext cx="9075312" cy="695520"/>
      </dsp:txXfrm>
    </dsp:sp>
    <dsp:sp modelId="{615F9D8D-3299-4419-812A-D188C40955E8}">
      <dsp:nvSpPr>
        <dsp:cNvPr id="0" name=""/>
        <dsp:cNvSpPr/>
      </dsp:nvSpPr>
      <dsp:spPr>
        <a:xfrm>
          <a:off x="0" y="1508787"/>
          <a:ext cx="9075312" cy="68796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2. K-means++ Modification</a:t>
          </a:r>
        </a:p>
      </dsp:txBody>
      <dsp:txXfrm>
        <a:off x="33583" y="1542370"/>
        <a:ext cx="9008146" cy="620794"/>
      </dsp:txXfrm>
    </dsp:sp>
    <dsp:sp modelId="{8EF48630-D945-4409-A3F7-2BE512A51D0B}">
      <dsp:nvSpPr>
        <dsp:cNvPr id="0" name=""/>
        <dsp:cNvSpPr/>
      </dsp:nvSpPr>
      <dsp:spPr>
        <a:xfrm>
          <a:off x="0" y="2196747"/>
          <a:ext cx="9075312" cy="463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8141"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b="0" i="0" kern="1200"/>
            <a:t>Modify K-means++ using local density for better clustering accuracy.</a:t>
          </a:r>
          <a:endParaRPr lang="en-US" sz="2200" kern="1200"/>
        </a:p>
      </dsp:txBody>
      <dsp:txXfrm>
        <a:off x="0" y="2196747"/>
        <a:ext cx="9075312" cy="4636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sv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7B2311-A55F-45D3-874B-2F34592F1B12}" type="datetimeFigureOut">
              <a:rPr lang="en-IL" smtClean="0"/>
              <a:t>30/04/2024</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57B4A3-7F41-4BC7-811E-03824ECA9D11}" type="slidenum">
              <a:rPr lang="en-IL" smtClean="0"/>
              <a:t>‹#›</a:t>
            </a:fld>
            <a:endParaRPr lang="en-IL"/>
          </a:p>
        </p:txBody>
      </p:sp>
    </p:spTree>
    <p:extLst>
      <p:ext uri="{BB962C8B-B14F-4D97-AF65-F5344CB8AC3E}">
        <p14:creationId xmlns:p14="http://schemas.microsoft.com/office/powerpoint/2010/main" val="2232572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Analyzing single-cell RNA-sequencing (scRNA-seq) data is essential for advancing our understanding of cell biology, exploring disease mechanisms, and enhancing the drug development process. </a:t>
            </a:r>
          </a:p>
          <a:p>
            <a:r>
              <a:rPr lang="en-US"/>
              <a:t>A fundamental step in scRNA-seq data analysis is cell type clustering, which organizes cells into groups based on gene expression patterns. This initial clustering significantly influences subsequent analyses and interpretations.</a:t>
            </a:r>
          </a:p>
        </p:txBody>
      </p:sp>
      <p:sp>
        <p:nvSpPr>
          <p:cNvPr id="4" name="Slide Number Placeholder 3"/>
          <p:cNvSpPr>
            <a:spLocks noGrp="1"/>
          </p:cNvSpPr>
          <p:nvPr>
            <p:ph type="sldNum" sz="quarter" idx="5"/>
          </p:nvPr>
        </p:nvSpPr>
        <p:spPr/>
        <p:txBody>
          <a:bodyPr/>
          <a:lstStyle/>
          <a:p>
            <a:fld id="{3957B4A3-7F41-4BC7-811E-03824ECA9D11}" type="slidenum">
              <a:rPr lang="en-IL" smtClean="0"/>
              <a:t>2</a:t>
            </a:fld>
            <a:endParaRPr lang="en-IL"/>
          </a:p>
        </p:txBody>
      </p:sp>
    </p:spTree>
    <p:extLst>
      <p:ext uri="{BB962C8B-B14F-4D97-AF65-F5344CB8AC3E}">
        <p14:creationId xmlns:p14="http://schemas.microsoft.com/office/powerpoint/2010/main" val="395161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traditional methods for analyzing scRNA-seq data mainly rely on raw gene expression data, which can be noisy and lack comprehensive information.</a:t>
            </a:r>
          </a:p>
          <a:p>
            <a:r>
              <a:rPr lang="en-US"/>
              <a:t>Other self-supervised methods (e.g., </a:t>
            </a:r>
            <a:r>
              <a:rPr lang="en-US" err="1"/>
              <a:t>Geneformer</a:t>
            </a:r>
            <a:r>
              <a:rPr lang="en-US"/>
              <a:t>[], </a:t>
            </a:r>
            <a:r>
              <a:rPr lang="en-US" err="1"/>
              <a:t>scGPT</a:t>
            </a:r>
            <a:r>
              <a:rPr lang="en-US"/>
              <a:t>[]) depend on cell type annotations, limiting their applicability to unseen cell types or datasets.</a:t>
            </a:r>
          </a:p>
          <a:p>
            <a:r>
              <a:rPr lang="en-US"/>
              <a:t>Moreover, non-zero-shot methods (e.g., </a:t>
            </a:r>
            <a:r>
              <a:rPr lang="en-US" err="1"/>
              <a:t>scVI</a:t>
            </a:r>
            <a:r>
              <a:rPr lang="en-US"/>
              <a:t>[], </a:t>
            </a:r>
            <a:r>
              <a:rPr lang="en-US" err="1"/>
              <a:t>scArches</a:t>
            </a:r>
            <a:r>
              <a:rPr lang="en-US"/>
              <a:t>[]) typically require model tuning for each new dataset, rendering the representations non-universal, without re-training, which is inefficient and time consuming, we might lose efficiency with new data.</a:t>
            </a:r>
          </a:p>
          <a:p>
            <a:endParaRPr lang="en-US"/>
          </a:p>
          <a:p>
            <a:endParaRPr lang="en-IL"/>
          </a:p>
          <a:p>
            <a:endParaRPr lang="en-IL"/>
          </a:p>
        </p:txBody>
      </p:sp>
      <p:sp>
        <p:nvSpPr>
          <p:cNvPr id="4" name="Slide Number Placeholder 3"/>
          <p:cNvSpPr>
            <a:spLocks noGrp="1"/>
          </p:cNvSpPr>
          <p:nvPr>
            <p:ph type="sldNum" sz="quarter" idx="5"/>
          </p:nvPr>
        </p:nvSpPr>
        <p:spPr/>
        <p:txBody>
          <a:bodyPr/>
          <a:lstStyle/>
          <a:p>
            <a:fld id="{3957B4A3-7F41-4BC7-811E-03824ECA9D11}" type="slidenum">
              <a:rPr lang="en-IL" smtClean="0"/>
              <a:t>3</a:t>
            </a:fld>
            <a:endParaRPr lang="en-IL"/>
          </a:p>
        </p:txBody>
      </p:sp>
    </p:spTree>
    <p:extLst>
      <p:ext uri="{BB962C8B-B14F-4D97-AF65-F5344CB8AC3E}">
        <p14:creationId xmlns:p14="http://schemas.microsoft.com/office/powerpoint/2010/main" val="2168626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latin typeface="Times New Roman" panose="02020603050405020304" pitchFamily="18" charset="0"/>
                <a:ea typeface="MS Mincho" panose="02020609040205080304" pitchFamily="49" charset="-128"/>
              </a:rPr>
              <a:t>self-supervised Universal Cell Embedding (UCE) model, which aims to create a universal representation of cells to encapsulate the vast molecular diversity across different cell types and species. It offers a universal biological latent space denoted by U that can represent any cell, regardless of tissue or species. The paper discusses how UCE abstracts cells as 'bags of RNA' and uses a large protein language model to convert genes into their protein products.</a:t>
            </a:r>
            <a:endParaRPr lang="en-IL"/>
          </a:p>
        </p:txBody>
      </p:sp>
      <p:sp>
        <p:nvSpPr>
          <p:cNvPr id="4" name="Slide Number Placeholder 3"/>
          <p:cNvSpPr>
            <a:spLocks noGrp="1"/>
          </p:cNvSpPr>
          <p:nvPr>
            <p:ph type="sldNum" sz="quarter" idx="5"/>
          </p:nvPr>
        </p:nvSpPr>
        <p:spPr/>
        <p:txBody>
          <a:bodyPr/>
          <a:lstStyle/>
          <a:p>
            <a:fld id="{3957B4A3-7F41-4BC7-811E-03824ECA9D11}" type="slidenum">
              <a:rPr lang="en-IL" smtClean="0"/>
              <a:t>4</a:t>
            </a:fld>
            <a:endParaRPr lang="en-IL"/>
          </a:p>
        </p:txBody>
      </p:sp>
    </p:spTree>
    <p:extLst>
      <p:ext uri="{BB962C8B-B14F-4D97-AF65-F5344CB8AC3E}">
        <p14:creationId xmlns:p14="http://schemas.microsoft.com/office/powerpoint/2010/main" val="2796831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latin typeface="Times New Roman" panose="02020603050405020304" pitchFamily="18" charset="0"/>
                <a:ea typeface="MS Mincho" panose="02020609040205080304" pitchFamily="49" charset="-128"/>
              </a:rPr>
              <a:t>self-supervised Universal Cell Embedding (UCE) model, which aims to create a universal representation of cells to encapsulate the vast molecular diversity across different cell types and species. It offers a universal biological latent space denoted by U that can represent any cell, regardless of tissue or species. The paper discusses how UCE abstracts cells as 'bags of RNA' and uses a large protein language model to convert genes into their protein products.</a:t>
            </a:r>
            <a:endParaRPr lang="en-IL"/>
          </a:p>
        </p:txBody>
      </p:sp>
      <p:sp>
        <p:nvSpPr>
          <p:cNvPr id="4" name="Slide Number Placeholder 3"/>
          <p:cNvSpPr>
            <a:spLocks noGrp="1"/>
          </p:cNvSpPr>
          <p:nvPr>
            <p:ph type="sldNum" sz="quarter" idx="5"/>
          </p:nvPr>
        </p:nvSpPr>
        <p:spPr/>
        <p:txBody>
          <a:bodyPr/>
          <a:lstStyle/>
          <a:p>
            <a:fld id="{3957B4A3-7F41-4BC7-811E-03824ECA9D11}" type="slidenum">
              <a:rPr lang="en-IL" smtClean="0"/>
              <a:t>5</a:t>
            </a:fld>
            <a:endParaRPr lang="en-IL"/>
          </a:p>
        </p:txBody>
      </p:sp>
    </p:spTree>
    <p:extLst>
      <p:ext uri="{BB962C8B-B14F-4D97-AF65-F5344CB8AC3E}">
        <p14:creationId xmlns:p14="http://schemas.microsoft.com/office/powerpoint/2010/main" val="1958955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800"/>
              </a:spcAft>
            </a:pPr>
            <a:r>
              <a:rPr lang="en-US" sz="1800" b="1" kern="0">
                <a:solidFill>
                  <a:srgbClr val="1F1F1F"/>
                </a:solidFill>
                <a:effectLst/>
                <a:latin typeface="Times New Roman" panose="02020603050405020304" pitchFamily="18" charset="0"/>
                <a:ea typeface="Times New Roman" panose="02020603050405020304" pitchFamily="18" charset="0"/>
                <a:cs typeface="Arial" panose="020B0604020202020204" pitchFamily="34" charset="0"/>
              </a:rPr>
              <a:t>Disadvantages of UCE:</a:t>
            </a:r>
            <a:endParaRPr lang="en-IL" sz="18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15000"/>
              </a:lnSpc>
              <a:spcAft>
                <a:spcPts val="800"/>
              </a:spcAft>
              <a:buSzPts val="1000"/>
              <a:buFont typeface="Symbol" panose="05050102010706020507" pitchFamily="18" charset="2"/>
              <a:buChar char=""/>
              <a:tabLst>
                <a:tab pos="228600" algn="l"/>
              </a:tabLst>
            </a:pPr>
            <a:r>
              <a:rPr lang="en-US" sz="1800" kern="0">
                <a:solidFill>
                  <a:srgbClr val="1F1F1F"/>
                </a:solidFill>
                <a:effectLst/>
                <a:latin typeface="Times New Roman" panose="02020603050405020304" pitchFamily="18" charset="0"/>
                <a:ea typeface="Times New Roman" panose="02020603050405020304" pitchFamily="18" charset="0"/>
                <a:cs typeface="Arial" panose="020B0604020202020204" pitchFamily="34" charset="0"/>
              </a:rPr>
              <a:t>Complexity: The model is computationally expensive due to its reliance on a large protein language model and transformer architecture.</a:t>
            </a:r>
            <a:endParaRPr lang="en-IL" sz="18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15000"/>
              </a:lnSpc>
              <a:spcAft>
                <a:spcPts val="800"/>
              </a:spcAft>
              <a:buSzPts val="1000"/>
              <a:buFont typeface="Symbol" panose="05050102010706020507" pitchFamily="18" charset="2"/>
              <a:buChar char=""/>
              <a:tabLst>
                <a:tab pos="228600" algn="l"/>
              </a:tabLst>
            </a:pPr>
            <a:r>
              <a:rPr lang="en-US" sz="1800" kern="0">
                <a:solidFill>
                  <a:srgbClr val="1F1F1F"/>
                </a:solidFill>
                <a:effectLst/>
                <a:latin typeface="Times New Roman" panose="02020603050405020304" pitchFamily="18" charset="0"/>
                <a:ea typeface="Times New Roman" panose="02020603050405020304" pitchFamily="18" charset="0"/>
                <a:cs typeface="Arial" panose="020B0604020202020204" pitchFamily="34" charset="0"/>
              </a:rPr>
              <a:t>Limited Explainability: Understanding how UCE arrives at cell representations can be challenging.</a:t>
            </a:r>
            <a:endParaRPr lang="en-IL" sz="18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15000"/>
              </a:lnSpc>
              <a:spcAft>
                <a:spcPts val="800"/>
              </a:spcAft>
              <a:buSzPts val="1000"/>
              <a:buFont typeface="Symbol" panose="05050102010706020507" pitchFamily="18" charset="2"/>
              <a:buChar char=""/>
              <a:tabLst>
                <a:tab pos="228600" algn="l"/>
              </a:tabLst>
            </a:pPr>
            <a:r>
              <a:rPr lang="en-US" sz="1800" kern="0">
                <a:solidFill>
                  <a:srgbClr val="1F1F1F"/>
                </a:solidFill>
                <a:effectLst/>
                <a:latin typeface="Times New Roman" panose="02020603050405020304" pitchFamily="18" charset="0"/>
                <a:ea typeface="Times New Roman" panose="02020603050405020304" pitchFamily="18" charset="0"/>
                <a:cs typeface="Arial" panose="020B0604020202020204" pitchFamily="34" charset="0"/>
              </a:rPr>
              <a:t>Data Dependence: The quality of UCE's zero-shot embeddings might be limited by the comprehensiveness of the training data.</a:t>
            </a:r>
            <a:endParaRPr lang="en-IL" sz="1800" kern="100">
              <a:effectLst/>
              <a:latin typeface="Aptos" panose="020B0004020202020204" pitchFamily="34" charset="0"/>
              <a:ea typeface="Aptos" panose="020B0004020202020204" pitchFamily="34" charset="0"/>
              <a:cs typeface="Arial" panose="020B0604020202020204" pitchFamily="34" charset="0"/>
            </a:endParaRPr>
          </a:p>
          <a:p>
            <a:pPr marL="342900" lvl="0" indent="-342900">
              <a:lnSpc>
                <a:spcPct val="115000"/>
              </a:lnSpc>
              <a:spcAft>
                <a:spcPts val="800"/>
              </a:spcAft>
              <a:buSzPts val="1000"/>
              <a:buFont typeface="Symbol" panose="05050102010706020507" pitchFamily="18" charset="2"/>
              <a:buChar char=""/>
              <a:tabLst>
                <a:tab pos="228600" algn="l"/>
              </a:tabLst>
            </a:pPr>
            <a:r>
              <a:rPr lang="en-US" sz="1800" kern="0">
                <a:solidFill>
                  <a:srgbClr val="1F1F1F"/>
                </a:solidFill>
                <a:effectLst/>
                <a:latin typeface="Times New Roman" panose="02020603050405020304" pitchFamily="18" charset="0"/>
                <a:ea typeface="Times New Roman" panose="02020603050405020304" pitchFamily="18" charset="0"/>
                <a:cs typeface="Arial" panose="020B0604020202020204" pitchFamily="34" charset="0"/>
              </a:rPr>
              <a:t>Potential for Overfitting: UCE could be overfit to the training data, leading to biased predictions for under-represented cell types.</a:t>
            </a:r>
            <a:endParaRPr lang="en-IL" sz="1800" kern="100">
              <a:effectLst/>
              <a:latin typeface="Aptos" panose="020B0004020202020204" pitchFamily="34" charset="0"/>
              <a:ea typeface="Aptos" panose="020B0004020202020204" pitchFamily="34" charset="0"/>
              <a:cs typeface="Arial" panose="020B0604020202020204" pitchFamily="34" charset="0"/>
            </a:endParaRPr>
          </a:p>
          <a:p>
            <a:endParaRPr lang="en-IL"/>
          </a:p>
        </p:txBody>
      </p:sp>
      <p:sp>
        <p:nvSpPr>
          <p:cNvPr id="4" name="Slide Number Placeholder 3"/>
          <p:cNvSpPr>
            <a:spLocks noGrp="1"/>
          </p:cNvSpPr>
          <p:nvPr>
            <p:ph type="sldNum" sz="quarter" idx="5"/>
          </p:nvPr>
        </p:nvSpPr>
        <p:spPr/>
        <p:txBody>
          <a:bodyPr/>
          <a:lstStyle/>
          <a:p>
            <a:fld id="{3957B4A3-7F41-4BC7-811E-03824ECA9D11}" type="slidenum">
              <a:rPr lang="en-IL" smtClean="0"/>
              <a:t>6</a:t>
            </a:fld>
            <a:endParaRPr lang="en-IL"/>
          </a:p>
        </p:txBody>
      </p:sp>
    </p:spTree>
    <p:extLst>
      <p:ext uri="{BB962C8B-B14F-4D97-AF65-F5344CB8AC3E}">
        <p14:creationId xmlns:p14="http://schemas.microsoft.com/office/powerpoint/2010/main" val="2000767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denser areas have a higher impact on the centroid’s new location.</a:t>
            </a:r>
            <a:endParaRPr lang="en-IL"/>
          </a:p>
          <a:p>
            <a:endParaRPr lang="en-IL"/>
          </a:p>
        </p:txBody>
      </p:sp>
      <p:sp>
        <p:nvSpPr>
          <p:cNvPr id="4" name="Slide Number Placeholder 3"/>
          <p:cNvSpPr>
            <a:spLocks noGrp="1"/>
          </p:cNvSpPr>
          <p:nvPr>
            <p:ph type="sldNum" sz="quarter" idx="5"/>
          </p:nvPr>
        </p:nvSpPr>
        <p:spPr/>
        <p:txBody>
          <a:bodyPr/>
          <a:lstStyle/>
          <a:p>
            <a:fld id="{3957B4A3-7F41-4BC7-811E-03824ECA9D11}" type="slidenum">
              <a:rPr lang="en-IL" smtClean="0"/>
              <a:t>7</a:t>
            </a:fld>
            <a:endParaRPr lang="en-IL"/>
          </a:p>
        </p:txBody>
      </p:sp>
    </p:spTree>
    <p:extLst>
      <p:ext uri="{BB962C8B-B14F-4D97-AF65-F5344CB8AC3E}">
        <p14:creationId xmlns:p14="http://schemas.microsoft.com/office/powerpoint/2010/main" val="41163834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a:p>
        </p:txBody>
      </p:sp>
      <p:sp>
        <p:nvSpPr>
          <p:cNvPr id="4" name="Slide Number Placeholder 3"/>
          <p:cNvSpPr>
            <a:spLocks noGrp="1"/>
          </p:cNvSpPr>
          <p:nvPr>
            <p:ph type="sldNum" sz="quarter" idx="5"/>
          </p:nvPr>
        </p:nvSpPr>
        <p:spPr/>
        <p:txBody>
          <a:bodyPr/>
          <a:lstStyle/>
          <a:p>
            <a:fld id="{3957B4A3-7F41-4BC7-811E-03824ECA9D11}" type="slidenum">
              <a:rPr lang="en-IL" smtClean="0"/>
              <a:t>8</a:t>
            </a:fld>
            <a:endParaRPr lang="en-IL"/>
          </a:p>
        </p:txBody>
      </p:sp>
    </p:spTree>
    <p:extLst>
      <p:ext uri="{BB962C8B-B14F-4D97-AF65-F5344CB8AC3E}">
        <p14:creationId xmlns:p14="http://schemas.microsoft.com/office/powerpoint/2010/main" val="3186639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Times New Roman" panose="02020603050405020304" pitchFamily="18" charset="0"/>
                <a:ea typeface="MS Mincho" panose="02020609040205080304" pitchFamily="49" charset="-128"/>
                <a:cs typeface="Arial" panose="020B0604020202020204" pitchFamily="34" charset="0"/>
              </a:rPr>
              <a:t>In conclusion, the integration of advanced embedding techniques with enhanced clustering algorithms holds promise for improving the analysis of heterogeneous cellular data. Future studies should explore the scalability of these methods and their applicability to larger and more diverse datasets.</a:t>
            </a:r>
            <a:endParaRPr lang="en-US" sz="1800">
              <a:effectLst/>
              <a:latin typeface="Aptos" panose="020B0004020202020204" pitchFamily="34" charset="0"/>
              <a:ea typeface="MS Mincho" panose="02020609040205080304" pitchFamily="49" charset="-128"/>
              <a:cs typeface="Arial" panose="020B0604020202020204" pitchFamily="34" charset="0"/>
            </a:endParaRPr>
          </a:p>
          <a:p>
            <a:endParaRPr lang="he-IL"/>
          </a:p>
        </p:txBody>
      </p:sp>
      <p:sp>
        <p:nvSpPr>
          <p:cNvPr id="4" name="מציין מיקום של מספר שקופית 3"/>
          <p:cNvSpPr>
            <a:spLocks noGrp="1"/>
          </p:cNvSpPr>
          <p:nvPr>
            <p:ph type="sldNum" sz="quarter" idx="5"/>
          </p:nvPr>
        </p:nvSpPr>
        <p:spPr/>
        <p:txBody>
          <a:bodyPr/>
          <a:lstStyle/>
          <a:p>
            <a:fld id="{3957B4A3-7F41-4BC7-811E-03824ECA9D11}" type="slidenum">
              <a:rPr lang="en-IL" smtClean="0"/>
              <a:t>11</a:t>
            </a:fld>
            <a:endParaRPr lang="en-IL"/>
          </a:p>
        </p:txBody>
      </p:sp>
    </p:spTree>
    <p:extLst>
      <p:ext uri="{BB962C8B-B14F-4D97-AF65-F5344CB8AC3E}">
        <p14:creationId xmlns:p14="http://schemas.microsoft.com/office/powerpoint/2010/main" val="2911755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1BC33-C600-D4DD-D3E3-633EF8E68A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00C7905A-BC36-4DE2-B419-02AA1F4A3D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1888664C-B1C4-5969-733E-AACF7C6FF8E7}"/>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5" name="Footer Placeholder 4">
            <a:extLst>
              <a:ext uri="{FF2B5EF4-FFF2-40B4-BE49-F238E27FC236}">
                <a16:creationId xmlns:a16="http://schemas.microsoft.com/office/drawing/2014/main" id="{406CEBB9-D99E-D02C-C897-4EE3D986C6EE}"/>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3D62162A-A9C7-26CE-4847-438DC00E0716}"/>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928727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3C4A6-6D17-637C-87B0-706B6FD51F99}"/>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BEE3DA77-8024-A656-A6BB-432CB0C6C2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F7849939-0496-6D32-A93D-9E9C9275DDF8}"/>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5" name="Footer Placeholder 4">
            <a:extLst>
              <a:ext uri="{FF2B5EF4-FFF2-40B4-BE49-F238E27FC236}">
                <a16:creationId xmlns:a16="http://schemas.microsoft.com/office/drawing/2014/main" id="{79AEA164-6583-7C19-42DD-167CFED7651A}"/>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E45356E3-A2E5-1195-8E84-4C08E9099900}"/>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2744244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DD10BC-FE53-A6CE-144E-B6FB1BCF97B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7477678B-513C-69F7-7E71-B8A6F234092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B2C15E27-22AD-1E95-3691-D320B122FAA2}"/>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5" name="Footer Placeholder 4">
            <a:extLst>
              <a:ext uri="{FF2B5EF4-FFF2-40B4-BE49-F238E27FC236}">
                <a16:creationId xmlns:a16="http://schemas.microsoft.com/office/drawing/2014/main" id="{A2761F7E-4435-6309-CD45-214D8A4ECF3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2C8A7EA8-D191-0C15-9009-D958C92B2592}"/>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27405416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F245B-8646-592F-A2E2-D10518F0A622}"/>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CD98A4DB-1BEE-0906-D626-ABFB3E56CA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A103D02E-6837-D306-ECB0-BA7AB51C5502}"/>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5" name="Footer Placeholder 4">
            <a:extLst>
              <a:ext uri="{FF2B5EF4-FFF2-40B4-BE49-F238E27FC236}">
                <a16:creationId xmlns:a16="http://schemas.microsoft.com/office/drawing/2014/main" id="{AF559AC5-ABFF-C331-177D-102678D544DF}"/>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A5C3C413-CF8E-E6F2-DE0F-45CC5303329C}"/>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218115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82BA1-A441-08C6-8703-47356C4A43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AD2113F3-3E54-FAD0-A0D4-ECD1B3EBE71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F58119-BB36-713C-8AC9-43A282807D76}"/>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5" name="Footer Placeholder 4">
            <a:extLst>
              <a:ext uri="{FF2B5EF4-FFF2-40B4-BE49-F238E27FC236}">
                <a16:creationId xmlns:a16="http://schemas.microsoft.com/office/drawing/2014/main" id="{D34BF43A-F485-F0E2-37B1-20FD7E9A8B52}"/>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75B3672C-8AF6-77D8-3205-9F69A0F6DB63}"/>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3168159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E31AF-0A87-6F93-CD89-E9D855CC9073}"/>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437FBCD9-6B75-AB32-0271-3BACFCFA63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E879D359-A1BD-E098-3F2E-16192D576A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CB2EEADF-2F46-CEF3-EB00-1363760DEE39}"/>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6" name="Footer Placeholder 5">
            <a:extLst>
              <a:ext uri="{FF2B5EF4-FFF2-40B4-BE49-F238E27FC236}">
                <a16:creationId xmlns:a16="http://schemas.microsoft.com/office/drawing/2014/main" id="{292A799D-CD9A-6C99-F73D-11E2A3597994}"/>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234CAF28-C0CD-8D51-5E78-193CBA28E0C5}"/>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3511040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71A96-0FA9-D2AB-8063-FDFC95817D40}"/>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BD41CD95-712E-7301-6EA7-19541D3FF6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111B24-CA41-D7FA-07C0-5BF7658827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E9DCB935-A1B7-7E22-2D05-E14C3E3D8B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EE0999-1853-EF16-86C7-23045F69DD3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2DB91CAB-644F-7D87-E2BA-7D3C91B4D55A}"/>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8" name="Footer Placeholder 7">
            <a:extLst>
              <a:ext uri="{FF2B5EF4-FFF2-40B4-BE49-F238E27FC236}">
                <a16:creationId xmlns:a16="http://schemas.microsoft.com/office/drawing/2014/main" id="{587B7988-5FA2-55D9-7E1E-7E3A4DDBDD99}"/>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EC7D3605-5716-7A40-BA04-3507D044EB9A}"/>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2344394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6FA76-7C7B-5B4D-F826-2280D16D2529}"/>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BDCEA50E-98B2-7556-D3CE-E2407D713449}"/>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4" name="Footer Placeholder 3">
            <a:extLst>
              <a:ext uri="{FF2B5EF4-FFF2-40B4-BE49-F238E27FC236}">
                <a16:creationId xmlns:a16="http://schemas.microsoft.com/office/drawing/2014/main" id="{A9E60A61-35B0-223A-C0FC-B46BBB9ACF25}"/>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215C8D77-4EDC-279E-C95C-7B031A3EAF81}"/>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26158422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C3B83B-5100-F76F-18DC-1173718DAEAC}"/>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3" name="Footer Placeholder 2">
            <a:extLst>
              <a:ext uri="{FF2B5EF4-FFF2-40B4-BE49-F238E27FC236}">
                <a16:creationId xmlns:a16="http://schemas.microsoft.com/office/drawing/2014/main" id="{B2143ED4-A8E5-6077-A053-A46AFCB2F14E}"/>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1C2B3B15-B106-977B-63F3-B1008D35872F}"/>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565851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CABE7-6B6B-C1DA-2E96-EE4C968B38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4D58CEB4-6911-637F-11AC-22548B2ABA7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1E7E5C4C-530F-2E43-5B39-B301F0F4F6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6A69A8-2DC3-4961-2D3E-2C9ABC8519B4}"/>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6" name="Footer Placeholder 5">
            <a:extLst>
              <a:ext uri="{FF2B5EF4-FFF2-40B4-BE49-F238E27FC236}">
                <a16:creationId xmlns:a16="http://schemas.microsoft.com/office/drawing/2014/main" id="{CBE0522B-2CC4-417A-CCB0-3C46DE7334AB}"/>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4866A7A9-F82F-0F8A-88BC-FC1EE6C75878}"/>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5990566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4FB49-7E06-8168-8DAE-753CE2F4D2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3C67D395-3B73-D8C7-8406-4FFDD06D3C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E95545C9-E732-D823-B24D-A6754DFF45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79AD3A-A622-76BE-38C5-799540F6CEF7}"/>
              </a:ext>
            </a:extLst>
          </p:cNvPr>
          <p:cNvSpPr>
            <a:spLocks noGrp="1"/>
          </p:cNvSpPr>
          <p:nvPr>
            <p:ph type="dt" sz="half" idx="10"/>
          </p:nvPr>
        </p:nvSpPr>
        <p:spPr/>
        <p:txBody>
          <a:bodyPr/>
          <a:lstStyle/>
          <a:p>
            <a:fld id="{35FF45A2-D5C5-4DC3-94A1-F9455E8731E0}" type="datetimeFigureOut">
              <a:rPr lang="en-IL" smtClean="0"/>
              <a:t>30/04/2024</a:t>
            </a:fld>
            <a:endParaRPr lang="en-IL"/>
          </a:p>
        </p:txBody>
      </p:sp>
      <p:sp>
        <p:nvSpPr>
          <p:cNvPr id="6" name="Footer Placeholder 5">
            <a:extLst>
              <a:ext uri="{FF2B5EF4-FFF2-40B4-BE49-F238E27FC236}">
                <a16:creationId xmlns:a16="http://schemas.microsoft.com/office/drawing/2014/main" id="{3F50B9A2-4863-15B4-40CE-34638016C945}"/>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2DDB6ED6-EE3C-3E24-AA4C-396B43C97F38}"/>
              </a:ext>
            </a:extLst>
          </p:cNvPr>
          <p:cNvSpPr>
            <a:spLocks noGrp="1"/>
          </p:cNvSpPr>
          <p:nvPr>
            <p:ph type="sldNum" sz="quarter" idx="12"/>
          </p:nvPr>
        </p:nvSpPr>
        <p:spPr/>
        <p:txBody>
          <a:bodyPr/>
          <a:lstStyle/>
          <a:p>
            <a:fld id="{510D1A95-5893-40E5-B729-D13935F3D78B}" type="slidenum">
              <a:rPr lang="en-IL" smtClean="0"/>
              <a:t>‹#›</a:t>
            </a:fld>
            <a:endParaRPr lang="en-IL"/>
          </a:p>
        </p:txBody>
      </p:sp>
    </p:spTree>
    <p:extLst>
      <p:ext uri="{BB962C8B-B14F-4D97-AF65-F5344CB8AC3E}">
        <p14:creationId xmlns:p14="http://schemas.microsoft.com/office/powerpoint/2010/main" val="277981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94FEF0-00FA-E588-B8AB-E4CD2DD601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4746EFF9-E9FC-3256-3CE1-405FA8667B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E64B11F7-6947-DDD4-A2C1-1E294E2453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5FF45A2-D5C5-4DC3-94A1-F9455E8731E0}" type="datetimeFigureOut">
              <a:rPr lang="en-IL" smtClean="0"/>
              <a:t>30/04/2024</a:t>
            </a:fld>
            <a:endParaRPr lang="en-IL"/>
          </a:p>
        </p:txBody>
      </p:sp>
      <p:sp>
        <p:nvSpPr>
          <p:cNvPr id="5" name="Footer Placeholder 4">
            <a:extLst>
              <a:ext uri="{FF2B5EF4-FFF2-40B4-BE49-F238E27FC236}">
                <a16:creationId xmlns:a16="http://schemas.microsoft.com/office/drawing/2014/main" id="{3C32CF45-985B-C31A-99AF-4DF5801AF7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L"/>
          </a:p>
        </p:txBody>
      </p:sp>
      <p:sp>
        <p:nvSpPr>
          <p:cNvPr id="6" name="Slide Number Placeholder 5">
            <a:extLst>
              <a:ext uri="{FF2B5EF4-FFF2-40B4-BE49-F238E27FC236}">
                <a16:creationId xmlns:a16="http://schemas.microsoft.com/office/drawing/2014/main" id="{3A73B67B-D7FA-2CD2-CFB0-DA4247A71C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10D1A95-5893-40E5-B729-D13935F3D78B}" type="slidenum">
              <a:rPr lang="en-IL" smtClean="0"/>
              <a:t>‹#›</a:t>
            </a:fld>
            <a:endParaRPr lang="en-IL"/>
          </a:p>
        </p:txBody>
      </p:sp>
    </p:spTree>
    <p:extLst>
      <p:ext uri="{BB962C8B-B14F-4D97-AF65-F5344CB8AC3E}">
        <p14:creationId xmlns:p14="http://schemas.microsoft.com/office/powerpoint/2010/main" val="26633074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doi.org/10.3390/ijms23094497"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2" name="Rectangle 81">
            <a:extLst>
              <a:ext uri="{FF2B5EF4-FFF2-40B4-BE49-F238E27FC236}">
                <a16:creationId xmlns:a16="http://schemas.microsoft.com/office/drawing/2014/main" id="{9FD23DD8-78B0-4981-924E-BF00CCAA3B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a:extLst>
              <a:ext uri="{FF2B5EF4-FFF2-40B4-BE49-F238E27FC236}">
                <a16:creationId xmlns:a16="http://schemas.microsoft.com/office/drawing/2014/main" id="{0FFE21DE-9F8D-4C6D-983A-68AFCC929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77" name="Picture 76">
            <a:extLst>
              <a:ext uri="{FF2B5EF4-FFF2-40B4-BE49-F238E27FC236}">
                <a16:creationId xmlns:a16="http://schemas.microsoft.com/office/drawing/2014/main" id="{E2B2AC24-1C37-64BC-593E-705FE5258CE1}"/>
              </a:ext>
            </a:extLst>
          </p:cNvPr>
          <p:cNvPicPr>
            <a:picLocks noChangeAspect="1"/>
          </p:cNvPicPr>
          <p:nvPr/>
        </p:nvPicPr>
        <p:blipFill rotWithShape="1">
          <a:blip r:embed="rId2">
            <a:duotone>
              <a:schemeClr val="accent1">
                <a:shade val="45000"/>
                <a:satMod val="135000"/>
              </a:schemeClr>
              <a:prstClr val="white"/>
            </a:duotone>
            <a:alphaModFix amt="35000"/>
          </a:blip>
          <a:srcRect r="1779" b="1"/>
          <a:stretch/>
        </p:blipFill>
        <p:spPr>
          <a:xfrm>
            <a:off x="20" y="10"/>
            <a:ext cx="12191981" cy="6857989"/>
          </a:xfrm>
          <a:prstGeom prst="rect">
            <a:avLst/>
          </a:prstGeom>
        </p:spPr>
      </p:pic>
      <p:sp>
        <p:nvSpPr>
          <p:cNvPr id="2" name="Title 1">
            <a:extLst>
              <a:ext uri="{FF2B5EF4-FFF2-40B4-BE49-F238E27FC236}">
                <a16:creationId xmlns:a16="http://schemas.microsoft.com/office/drawing/2014/main" id="{07886D62-33C9-5E35-DBFA-6F862C4DD206}"/>
              </a:ext>
            </a:extLst>
          </p:cNvPr>
          <p:cNvSpPr>
            <a:spLocks noGrp="1"/>
          </p:cNvSpPr>
          <p:nvPr>
            <p:ph type="ctrTitle"/>
          </p:nvPr>
        </p:nvSpPr>
        <p:spPr>
          <a:xfrm>
            <a:off x="5846617" y="381935"/>
            <a:ext cx="5366040" cy="2344840"/>
          </a:xfrm>
        </p:spPr>
        <p:txBody>
          <a:bodyPr vert="horz" lIns="91440" tIns="45720" rIns="91440" bIns="45720" rtlCol="0" anchor="b">
            <a:normAutofit/>
          </a:bodyPr>
          <a:lstStyle/>
          <a:p>
            <a:pPr algn="l"/>
            <a:r>
              <a:rPr lang="en-US" sz="3200">
                <a:solidFill>
                  <a:srgbClr val="FFFFFF"/>
                </a:solidFill>
              </a:rPr>
              <a:t>Beyond Traditional Techniques: Exploring Advanced Embeddings and K-means++ for scRNA-seq analysis</a:t>
            </a:r>
          </a:p>
        </p:txBody>
      </p:sp>
      <p:sp>
        <p:nvSpPr>
          <p:cNvPr id="8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960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rgbClr val="FFFFFF"/>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6116"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2748"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rgbClr val="FFFFFF"/>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Subtitle 2">
            <a:extLst>
              <a:ext uri="{FF2B5EF4-FFF2-40B4-BE49-F238E27FC236}">
                <a16:creationId xmlns:a16="http://schemas.microsoft.com/office/drawing/2014/main" id="{2FB9ED35-176F-7041-41F1-A38FC13FB080}"/>
              </a:ext>
            </a:extLst>
          </p:cNvPr>
          <p:cNvSpPr txBox="1">
            <a:spLocks/>
          </p:cNvSpPr>
          <p:nvPr/>
        </p:nvSpPr>
        <p:spPr>
          <a:xfrm>
            <a:off x="5846617" y="3175552"/>
            <a:ext cx="5366041" cy="2809114"/>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indent="-228600" algn="l">
              <a:buFont typeface="Arial" panose="020B0604020202020204" pitchFamily="34" charset="0"/>
              <a:buChar char="•"/>
            </a:pPr>
            <a:endParaRPr lang="en-US" sz="2000">
              <a:solidFill>
                <a:srgbClr val="FFFFFF"/>
              </a:solidFill>
            </a:endParaRPr>
          </a:p>
          <a:p>
            <a:pPr indent="-228600" algn="l">
              <a:buFont typeface="Arial" panose="020B0604020202020204" pitchFamily="34" charset="0"/>
              <a:buChar char="•"/>
            </a:pPr>
            <a:endParaRPr lang="en-US" sz="2000">
              <a:solidFill>
                <a:srgbClr val="FFFFFF"/>
              </a:solidFill>
            </a:endParaRPr>
          </a:p>
          <a:p>
            <a:pPr algn="l"/>
            <a:r>
              <a:rPr lang="en-US" sz="2000">
                <a:solidFill>
                  <a:srgbClr val="FFFFFF"/>
                </a:solidFill>
              </a:rPr>
              <a:t>By </a:t>
            </a:r>
            <a:r>
              <a:rPr lang="en-US" sz="2000" err="1">
                <a:solidFill>
                  <a:srgbClr val="FFFFFF"/>
                </a:solidFill>
              </a:rPr>
              <a:t>Vered</a:t>
            </a:r>
            <a:r>
              <a:rPr lang="en-US" sz="2000">
                <a:solidFill>
                  <a:srgbClr val="FFFFFF"/>
                </a:solidFill>
              </a:rPr>
              <a:t> Klein and Sigal Grabois</a:t>
            </a:r>
          </a:p>
        </p:txBody>
      </p:sp>
      <p:cxnSp>
        <p:nvCxnSpPr>
          <p:cNvPr id="92" name="Straight Connector 91">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68377" y="3610394"/>
            <a:ext cx="0" cy="3238728"/>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9804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16AC3602-3348-4F31-9E43-076B03514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690688"/>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2CFA3A-25FC-D02D-637F-B9A02C567FB1}"/>
              </a:ext>
            </a:extLst>
          </p:cNvPr>
          <p:cNvSpPr>
            <a:spLocks noGrp="1"/>
          </p:cNvSpPr>
          <p:nvPr>
            <p:ph type="title"/>
          </p:nvPr>
        </p:nvSpPr>
        <p:spPr>
          <a:xfrm>
            <a:off x="838201" y="300580"/>
            <a:ext cx="9829800" cy="1089529"/>
          </a:xfrm>
        </p:spPr>
        <p:txBody>
          <a:bodyPr>
            <a:normAutofit/>
          </a:bodyPr>
          <a:lstStyle/>
          <a:p>
            <a:r>
              <a:rPr lang="en-US" sz="3600">
                <a:solidFill>
                  <a:srgbClr val="FFFFFF"/>
                </a:solidFill>
              </a:rPr>
              <a:t>Follow-up study</a:t>
            </a:r>
            <a:endParaRPr lang="en-IL" sz="3600">
              <a:solidFill>
                <a:srgbClr val="FFFFFF"/>
              </a:solidFill>
            </a:endParaRPr>
          </a:p>
        </p:txBody>
      </p:sp>
      <p:sp>
        <p:nvSpPr>
          <p:cNvPr id="36" name="Graphic 11">
            <a:extLst>
              <a:ext uri="{FF2B5EF4-FFF2-40B4-BE49-F238E27FC236}">
                <a16:creationId xmlns:a16="http://schemas.microsoft.com/office/drawing/2014/main" id="{394094B0-A6C9-44BE-9042-66EF0612F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03882" y="591829"/>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p>
        </p:txBody>
      </p:sp>
      <p:sp>
        <p:nvSpPr>
          <p:cNvPr id="37" name="Graphic 10">
            <a:extLst>
              <a:ext uri="{FF2B5EF4-FFF2-40B4-BE49-F238E27FC236}">
                <a16:creationId xmlns:a16="http://schemas.microsoft.com/office/drawing/2014/main" id="{64C2CA96-0B16-4AA7-B340-33044D2385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62662" y="82112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p>
        </p:txBody>
      </p:sp>
      <p:sp>
        <p:nvSpPr>
          <p:cNvPr id="26" name="Graphic 12">
            <a:extLst>
              <a:ext uri="{FF2B5EF4-FFF2-40B4-BE49-F238E27FC236}">
                <a16:creationId xmlns:a16="http://schemas.microsoft.com/office/drawing/2014/main" id="{1D50D7A8-F1D5-4306-8A9B-DD7A73EB8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88342" y="1336268"/>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951096F3-B2ED-6E4D-63E1-5178FBB65D26}"/>
              </a:ext>
            </a:extLst>
          </p:cNvPr>
          <p:cNvSpPr>
            <a:spLocks/>
          </p:cNvSpPr>
          <p:nvPr/>
        </p:nvSpPr>
        <p:spPr>
          <a:xfrm>
            <a:off x="1698844" y="2211233"/>
            <a:ext cx="8794312" cy="3639072"/>
          </a:xfrm>
          <a:prstGeom prst="rect">
            <a:avLst/>
          </a:prstGeom>
        </p:spPr>
        <p:txBody>
          <a:bodyPr/>
          <a:lstStyle/>
          <a:p>
            <a:pPr defTabSz="758952">
              <a:spcAft>
                <a:spcPts val="600"/>
              </a:spcAft>
            </a:pPr>
            <a:r>
              <a:rPr lang="en-US" sz="1494" kern="1200">
                <a:solidFill>
                  <a:schemeClr val="tx1"/>
                </a:solidFill>
                <a:latin typeface="+mn-lt"/>
                <a:ea typeface="+mn-ea"/>
                <a:cs typeface="+mn-cs"/>
              </a:rPr>
              <a:t>K means++ with density weighted centroid update</a:t>
            </a:r>
            <a:endParaRPr lang="en-IL"/>
          </a:p>
        </p:txBody>
      </p:sp>
      <p:pic>
        <p:nvPicPr>
          <p:cNvPr id="4" name="Picture 5">
            <a:extLst>
              <a:ext uri="{FF2B5EF4-FFF2-40B4-BE49-F238E27FC236}">
                <a16:creationId xmlns:a16="http://schemas.microsoft.com/office/drawing/2014/main" id="{8432AE96-4BB7-3781-B20B-01A4C4D6062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39537" y="2797372"/>
            <a:ext cx="3853619" cy="3052933"/>
          </a:xfrm>
          <a:prstGeom prst="rect">
            <a:avLst/>
          </a:prstGeom>
          <a:noFill/>
          <a:ln>
            <a:noFill/>
          </a:ln>
        </p:spPr>
      </p:pic>
      <p:sp>
        <p:nvSpPr>
          <p:cNvPr id="7" name="תיבת טקסט 6">
            <a:extLst>
              <a:ext uri="{FF2B5EF4-FFF2-40B4-BE49-F238E27FC236}">
                <a16:creationId xmlns:a16="http://schemas.microsoft.com/office/drawing/2014/main" id="{2E47B4BF-5992-E0B1-0441-C7BA390E142F}"/>
              </a:ext>
            </a:extLst>
          </p:cNvPr>
          <p:cNvSpPr txBox="1"/>
          <p:nvPr/>
        </p:nvSpPr>
        <p:spPr>
          <a:xfrm>
            <a:off x="3143320" y="5868087"/>
            <a:ext cx="1688763" cy="322268"/>
          </a:xfrm>
          <a:prstGeom prst="rect">
            <a:avLst/>
          </a:prstGeom>
          <a:noFill/>
        </p:spPr>
        <p:txBody>
          <a:bodyPr wrap="square">
            <a:spAutoFit/>
          </a:bodyPr>
          <a:lstStyle/>
          <a:p>
            <a:pPr defTabSz="758952">
              <a:spcAft>
                <a:spcPts val="600"/>
              </a:spcAft>
            </a:pPr>
            <a:r>
              <a:rPr lang="en-US" sz="1494" kern="1200">
                <a:solidFill>
                  <a:schemeClr val="tx1"/>
                </a:solidFill>
                <a:latin typeface="Aptos Display (body)"/>
                <a:ea typeface="MS Mincho" panose="02020609040205080304" pitchFamily="49" charset="-128"/>
              </a:rPr>
              <a:t>10K </a:t>
            </a:r>
            <a:r>
              <a:rPr lang="en-US" sz="1494" kern="1200" err="1">
                <a:solidFill>
                  <a:schemeClr val="tx1"/>
                </a:solidFill>
                <a:latin typeface="Aptos Display (body)"/>
                <a:ea typeface="MS Mincho" panose="02020609040205080304" pitchFamily="49" charset="-128"/>
              </a:rPr>
              <a:t>pbmc</a:t>
            </a:r>
            <a:r>
              <a:rPr lang="en-US" sz="1494" kern="1200">
                <a:solidFill>
                  <a:schemeClr val="tx1"/>
                </a:solidFill>
                <a:latin typeface="Aptos Display (body)"/>
                <a:ea typeface="MS Mincho" panose="02020609040205080304" pitchFamily="49" charset="-128"/>
              </a:rPr>
              <a:t> dataset</a:t>
            </a:r>
            <a:endParaRPr lang="he-IL">
              <a:latin typeface="Aptos Display (body)"/>
            </a:endParaRPr>
          </a:p>
        </p:txBody>
      </p:sp>
      <p:sp>
        <p:nvSpPr>
          <p:cNvPr id="9" name="תיבת טקסט 8">
            <a:extLst>
              <a:ext uri="{FF2B5EF4-FFF2-40B4-BE49-F238E27FC236}">
                <a16:creationId xmlns:a16="http://schemas.microsoft.com/office/drawing/2014/main" id="{04B4D177-3435-1EDE-652B-92C0144AF088}"/>
              </a:ext>
            </a:extLst>
          </p:cNvPr>
          <p:cNvSpPr txBox="1"/>
          <p:nvPr/>
        </p:nvSpPr>
        <p:spPr>
          <a:xfrm>
            <a:off x="7620799" y="5846846"/>
            <a:ext cx="2236433" cy="322268"/>
          </a:xfrm>
          <a:prstGeom prst="rect">
            <a:avLst/>
          </a:prstGeom>
          <a:noFill/>
        </p:spPr>
        <p:txBody>
          <a:bodyPr wrap="square">
            <a:spAutoFit/>
          </a:bodyPr>
          <a:lstStyle/>
          <a:p>
            <a:pPr defTabSz="758952">
              <a:spcAft>
                <a:spcPts val="600"/>
              </a:spcAft>
            </a:pPr>
            <a:r>
              <a:rPr lang="en-US" sz="1494" kern="1200">
                <a:solidFill>
                  <a:schemeClr val="tx1"/>
                </a:solidFill>
                <a:latin typeface="Aptos Display (Headings)"/>
                <a:ea typeface="MS Mincho" panose="02020609040205080304" pitchFamily="49" charset="-128"/>
              </a:rPr>
              <a:t>Mouse </a:t>
            </a:r>
            <a:r>
              <a:rPr lang="en-US" sz="1494" kern="1200">
                <a:solidFill>
                  <a:schemeClr val="tx1"/>
                </a:solidFill>
                <a:latin typeface="Aptos Display (body)"/>
                <a:ea typeface="MS Mincho" panose="02020609040205080304" pitchFamily="49" charset="-128"/>
              </a:rPr>
              <a:t>kidney</a:t>
            </a:r>
            <a:r>
              <a:rPr lang="en-US" sz="1494" kern="1200">
                <a:solidFill>
                  <a:schemeClr val="tx1"/>
                </a:solidFill>
                <a:latin typeface="Aptos Display (Headings)"/>
                <a:ea typeface="MS Mincho" panose="02020609040205080304" pitchFamily="49" charset="-128"/>
              </a:rPr>
              <a:t> dataset</a:t>
            </a:r>
            <a:endParaRPr lang="he-IL">
              <a:latin typeface="Aptos Display (Headings)"/>
            </a:endParaRPr>
          </a:p>
        </p:txBody>
      </p:sp>
      <p:pic>
        <p:nvPicPr>
          <p:cNvPr id="15" name="תמונה 14">
            <a:extLst>
              <a:ext uri="{FF2B5EF4-FFF2-40B4-BE49-F238E27FC236}">
                <a16:creationId xmlns:a16="http://schemas.microsoft.com/office/drawing/2014/main" id="{0F1FC8BF-5B69-F61F-417E-4181E9612504}"/>
              </a:ext>
            </a:extLst>
          </p:cNvPr>
          <p:cNvPicPr>
            <a:picLocks noChangeAspect="1"/>
          </p:cNvPicPr>
          <p:nvPr/>
        </p:nvPicPr>
        <p:blipFill>
          <a:blip r:embed="rId3"/>
          <a:stretch>
            <a:fillRect/>
          </a:stretch>
        </p:blipFill>
        <p:spPr>
          <a:xfrm>
            <a:off x="2066388" y="2797372"/>
            <a:ext cx="3849611" cy="3049474"/>
          </a:xfrm>
          <a:prstGeom prst="rect">
            <a:avLst/>
          </a:prstGeom>
        </p:spPr>
      </p:pic>
      <p:pic>
        <p:nvPicPr>
          <p:cNvPr id="6" name="Picture 5">
            <a:extLst>
              <a:ext uri="{FF2B5EF4-FFF2-40B4-BE49-F238E27FC236}">
                <a16:creationId xmlns:a16="http://schemas.microsoft.com/office/drawing/2014/main" id="{284D7C0D-7B7D-6330-9CED-AC15739D9FB5}"/>
              </a:ext>
            </a:extLst>
          </p:cNvPr>
          <p:cNvPicPr>
            <a:picLocks noChangeAspect="1"/>
          </p:cNvPicPr>
          <p:nvPr/>
        </p:nvPicPr>
        <p:blipFill>
          <a:blip r:embed="rId4"/>
          <a:stretch>
            <a:fillRect/>
          </a:stretch>
        </p:blipFill>
        <p:spPr>
          <a:xfrm>
            <a:off x="8036358" y="1769191"/>
            <a:ext cx="3979160" cy="802813"/>
          </a:xfrm>
          <a:prstGeom prst="rect">
            <a:avLst/>
          </a:prstGeom>
        </p:spPr>
      </p:pic>
    </p:spTree>
    <p:extLst>
      <p:ext uri="{BB962C8B-B14F-4D97-AF65-F5344CB8AC3E}">
        <p14:creationId xmlns:p14="http://schemas.microsoft.com/office/powerpoint/2010/main" val="2631641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EFA9B6C6-A247-48A8-9A1C-1E36FA945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822CFA3A-25FC-D02D-637F-B9A02C567FB1}"/>
              </a:ext>
            </a:extLst>
          </p:cNvPr>
          <p:cNvSpPr>
            <a:spLocks noGrp="1"/>
          </p:cNvSpPr>
          <p:nvPr>
            <p:ph type="title"/>
          </p:nvPr>
        </p:nvSpPr>
        <p:spPr>
          <a:xfrm>
            <a:off x="1301261" y="2011680"/>
            <a:ext cx="5409655" cy="1417320"/>
          </a:xfrm>
        </p:spPr>
        <p:txBody>
          <a:bodyPr vert="horz" lIns="91440" tIns="45720" rIns="91440" bIns="45720" rtlCol="0" anchor="b">
            <a:normAutofit/>
          </a:bodyPr>
          <a:lstStyle/>
          <a:p>
            <a:r>
              <a:rPr lang="en-US" sz="5600" kern="1200">
                <a:solidFill>
                  <a:srgbClr val="FFFFFF"/>
                </a:solidFill>
                <a:latin typeface="+mj-lt"/>
                <a:ea typeface="+mj-ea"/>
                <a:cs typeface="+mj-cs"/>
              </a:rPr>
              <a:t>In conclusion </a:t>
            </a:r>
          </a:p>
        </p:txBody>
      </p:sp>
      <p:sp>
        <p:nvSpPr>
          <p:cNvPr id="54"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76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55"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763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56"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20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57" name="Straight Connector 56">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1262" y="3496322"/>
            <a:ext cx="0" cy="335280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9497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54" name="Rectangle 1053">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2AFA4BA6-B5E1-5D91-F93B-C1CAA9557881}"/>
              </a:ext>
            </a:extLst>
          </p:cNvPr>
          <p:cNvSpPr>
            <a:spLocks noGrp="1"/>
          </p:cNvSpPr>
          <p:nvPr>
            <p:ph type="title"/>
          </p:nvPr>
        </p:nvSpPr>
        <p:spPr>
          <a:xfrm>
            <a:off x="838200" y="365125"/>
            <a:ext cx="9842237" cy="1325563"/>
          </a:xfrm>
        </p:spPr>
        <p:txBody>
          <a:bodyPr>
            <a:normAutofit/>
          </a:bodyPr>
          <a:lstStyle/>
          <a:p>
            <a:r>
              <a:rPr lang="en-US" sz="5600">
                <a:latin typeface="Aptos Display (Headings)"/>
                <a:cs typeface="Times New Roman" panose="02020603050405020304" pitchFamily="18" charset="0"/>
              </a:rPr>
              <a:t>Background</a:t>
            </a:r>
            <a:r>
              <a:rPr lang="en-US" sz="5600">
                <a:latin typeface="Aptos Display (Headings)"/>
              </a:rPr>
              <a:t> and motivation</a:t>
            </a:r>
            <a:endParaRPr lang="en-IL" sz="5600">
              <a:latin typeface="Aptos Display (Headings)"/>
            </a:endParaRPr>
          </a:p>
        </p:txBody>
      </p:sp>
      <p:cxnSp>
        <p:nvCxnSpPr>
          <p:cNvPr id="1055" name="Straight Connector 1054">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356812"/>
            <a:ext cx="0" cy="6492875"/>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56" name="Graphic 12">
            <a:extLst>
              <a:ext uri="{FF2B5EF4-FFF2-40B4-BE49-F238E27FC236}">
                <a16:creationId xmlns:a16="http://schemas.microsoft.com/office/drawing/2014/main" id="{58BDB0EE-D238-415B-9ED8-62AA6AB2A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03882" y="591829"/>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057" name="Graphic 11">
            <a:extLst>
              <a:ext uri="{FF2B5EF4-FFF2-40B4-BE49-F238E27FC236}">
                <a16:creationId xmlns:a16="http://schemas.microsoft.com/office/drawing/2014/main" id="{C5B55FC3-961D-4325-82F1-DE92B0D04E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62662" y="82112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058" name="Graphic 13">
            <a:extLst>
              <a:ext uri="{FF2B5EF4-FFF2-40B4-BE49-F238E27FC236}">
                <a16:creationId xmlns:a16="http://schemas.microsoft.com/office/drawing/2014/main" id="{4C8AB332-D09E-4F28-943C-DABDD4716A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88342" y="1336268"/>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541564BF-1893-B741-16D4-59350C16A4C9}"/>
              </a:ext>
            </a:extLst>
          </p:cNvPr>
          <p:cNvSpPr>
            <a:spLocks/>
          </p:cNvSpPr>
          <p:nvPr/>
        </p:nvSpPr>
        <p:spPr>
          <a:xfrm>
            <a:off x="934854" y="1935353"/>
            <a:ext cx="4302034" cy="2548785"/>
          </a:xfrm>
          <a:prstGeom prst="rect">
            <a:avLst/>
          </a:prstGeom>
        </p:spPr>
        <p:txBody>
          <a:bodyPr>
            <a:normAutofit/>
          </a:bodyPr>
          <a:lstStyle/>
          <a:p>
            <a:pPr defTabSz="804672">
              <a:lnSpc>
                <a:spcPct val="90000"/>
              </a:lnSpc>
              <a:spcAft>
                <a:spcPts val="600"/>
              </a:spcAft>
            </a:pPr>
            <a:r>
              <a:rPr lang="en-US" kern="1200">
                <a:solidFill>
                  <a:schemeClr val="tx1"/>
                </a:solidFill>
                <a:latin typeface="Aptos Display (body)"/>
                <a:cs typeface="Times New Roman" panose="02020603050405020304" pitchFamily="18" charset="0"/>
              </a:rPr>
              <a:t>Analyzing single-cell RNA-sequencing (scRNA-seq) data is essential for advancing </a:t>
            </a:r>
            <a:r>
              <a:rPr lang="en-US" b="1" kern="1200">
                <a:solidFill>
                  <a:schemeClr val="tx1"/>
                </a:solidFill>
                <a:latin typeface="Aptos Display (body)"/>
                <a:cs typeface="Times New Roman" panose="02020603050405020304" pitchFamily="18" charset="0"/>
              </a:rPr>
              <a:t>understanding of cell biology</a:t>
            </a:r>
            <a:r>
              <a:rPr lang="en-US" kern="1200">
                <a:solidFill>
                  <a:schemeClr val="tx1"/>
                </a:solidFill>
                <a:latin typeface="Aptos Display (body)"/>
                <a:cs typeface="Times New Roman" panose="02020603050405020304" pitchFamily="18" charset="0"/>
              </a:rPr>
              <a:t>, </a:t>
            </a:r>
            <a:r>
              <a:rPr lang="en-US" b="1" kern="1200">
                <a:solidFill>
                  <a:schemeClr val="tx1"/>
                </a:solidFill>
                <a:latin typeface="Aptos Display (body)"/>
                <a:cs typeface="Times New Roman" panose="02020603050405020304" pitchFamily="18" charset="0"/>
              </a:rPr>
              <a:t>disease mechanisms</a:t>
            </a:r>
            <a:r>
              <a:rPr lang="en-US" kern="1200">
                <a:solidFill>
                  <a:schemeClr val="tx1"/>
                </a:solidFill>
                <a:latin typeface="Aptos Display (body)"/>
                <a:cs typeface="Times New Roman" panose="02020603050405020304" pitchFamily="18" charset="0"/>
              </a:rPr>
              <a:t>, and the </a:t>
            </a:r>
            <a:r>
              <a:rPr lang="en-US" b="1" kern="1200">
                <a:solidFill>
                  <a:schemeClr val="tx1"/>
                </a:solidFill>
                <a:latin typeface="Aptos Display (body)"/>
                <a:cs typeface="Times New Roman" panose="02020603050405020304" pitchFamily="18" charset="0"/>
              </a:rPr>
              <a:t>drug development </a:t>
            </a:r>
            <a:r>
              <a:rPr lang="en-US" kern="1200">
                <a:solidFill>
                  <a:schemeClr val="tx1"/>
                </a:solidFill>
                <a:latin typeface="Aptos Display (body)"/>
                <a:cs typeface="Times New Roman" panose="02020603050405020304" pitchFamily="18" charset="0"/>
              </a:rPr>
              <a:t>process. </a:t>
            </a:r>
          </a:p>
          <a:p>
            <a:pPr defTabSz="804672">
              <a:lnSpc>
                <a:spcPct val="90000"/>
              </a:lnSpc>
              <a:spcAft>
                <a:spcPts val="600"/>
              </a:spcAft>
            </a:pPr>
            <a:endParaRPr lang="en-US" kern="1200">
              <a:solidFill>
                <a:schemeClr val="tx1"/>
              </a:solidFill>
              <a:latin typeface="Aptos Display (body)"/>
              <a:cs typeface="Times New Roman" panose="02020603050405020304" pitchFamily="18" charset="0"/>
            </a:endParaRPr>
          </a:p>
        </p:txBody>
      </p:sp>
      <p:pic>
        <p:nvPicPr>
          <p:cNvPr id="1028" name="Picture 4" descr="Ijms 23 04497 g001">
            <a:extLst>
              <a:ext uri="{FF2B5EF4-FFF2-40B4-BE49-F238E27FC236}">
                <a16:creationId xmlns:a16="http://schemas.microsoft.com/office/drawing/2014/main" id="{F7038B99-BF7B-7BE3-16C5-8B52BE29F5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80266" y="1825625"/>
            <a:ext cx="5572440" cy="314678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E0D39262-53F1-4079-1C02-9C464E01E742}"/>
              </a:ext>
            </a:extLst>
          </p:cNvPr>
          <p:cNvSpPr/>
          <p:nvPr/>
        </p:nvSpPr>
        <p:spPr>
          <a:xfrm>
            <a:off x="5455851" y="3522515"/>
            <a:ext cx="1470515" cy="1569736"/>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5" name="Content Placeholder 2">
            <a:extLst>
              <a:ext uri="{FF2B5EF4-FFF2-40B4-BE49-F238E27FC236}">
                <a16:creationId xmlns:a16="http://schemas.microsoft.com/office/drawing/2014/main" id="{6FEA7F6F-AE10-D11E-92AE-5D7A0437CB03}"/>
              </a:ext>
            </a:extLst>
          </p:cNvPr>
          <p:cNvSpPr txBox="1">
            <a:spLocks/>
          </p:cNvSpPr>
          <p:nvPr/>
        </p:nvSpPr>
        <p:spPr>
          <a:xfrm>
            <a:off x="1339294" y="4001294"/>
            <a:ext cx="3722010" cy="21756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01168" indent="-201168" defTabSz="804672">
              <a:spcBef>
                <a:spcPts val="880"/>
              </a:spcBef>
            </a:pPr>
            <a:endParaRPr lang="en-US" sz="2112" kern="1200">
              <a:solidFill>
                <a:schemeClr val="tx1"/>
              </a:solidFill>
              <a:latin typeface="+mn-lt"/>
              <a:ea typeface="+mn-ea"/>
              <a:cs typeface="+mn-cs"/>
            </a:endParaRPr>
          </a:p>
          <a:p>
            <a:endParaRPr lang="en-IL" sz="2400"/>
          </a:p>
        </p:txBody>
      </p:sp>
      <p:sp>
        <p:nvSpPr>
          <p:cNvPr id="6" name="TextBox 5">
            <a:extLst>
              <a:ext uri="{FF2B5EF4-FFF2-40B4-BE49-F238E27FC236}">
                <a16:creationId xmlns:a16="http://schemas.microsoft.com/office/drawing/2014/main" id="{65F5F2E6-358B-85EE-127D-CDFA73D0C960}"/>
              </a:ext>
            </a:extLst>
          </p:cNvPr>
          <p:cNvSpPr txBox="1"/>
          <p:nvPr/>
        </p:nvSpPr>
        <p:spPr>
          <a:xfrm>
            <a:off x="5872862" y="5089128"/>
            <a:ext cx="4707840" cy="254813"/>
          </a:xfrm>
          <a:prstGeom prst="rect">
            <a:avLst/>
          </a:prstGeom>
          <a:noFill/>
        </p:spPr>
        <p:txBody>
          <a:bodyPr wrap="square" rtlCol="0">
            <a:spAutoFit/>
          </a:bodyPr>
          <a:lstStyle/>
          <a:p>
            <a:pPr defTabSz="804672">
              <a:spcAft>
                <a:spcPts val="600"/>
              </a:spcAft>
            </a:pPr>
            <a:r>
              <a:rPr lang="en-US" sz="1056" i="1" kern="1200">
                <a:solidFill>
                  <a:srgbClr val="222222"/>
                </a:solidFill>
                <a:highlight>
                  <a:srgbClr val="FFFFFF"/>
                </a:highlight>
                <a:latin typeface="Arial" panose="020B0604020202020204" pitchFamily="34" charset="0"/>
                <a:ea typeface="+mn-ea"/>
                <a:cs typeface="+mn-cs"/>
              </a:rPr>
              <a:t>Int. J. </a:t>
            </a:r>
            <a:r>
              <a:rPr lang="en-US" sz="1056" i="1" kern="1200">
                <a:solidFill>
                  <a:srgbClr val="222222"/>
                </a:solidFill>
                <a:highlight>
                  <a:srgbClr val="FFFFFF"/>
                </a:highlight>
                <a:latin typeface="Times New Roman" panose="02020603050405020304" pitchFamily="18" charset="0"/>
                <a:ea typeface="+mn-ea"/>
                <a:cs typeface="Times New Roman" panose="02020603050405020304" pitchFamily="18" charset="0"/>
              </a:rPr>
              <a:t>Mol</a:t>
            </a:r>
            <a:r>
              <a:rPr lang="en-US" sz="1056" i="1" kern="1200">
                <a:solidFill>
                  <a:srgbClr val="222222"/>
                </a:solidFill>
                <a:highlight>
                  <a:srgbClr val="FFFFFF"/>
                </a:highlight>
                <a:latin typeface="Arial" panose="020B0604020202020204" pitchFamily="34" charset="0"/>
                <a:ea typeface="+mn-ea"/>
                <a:cs typeface="+mn-cs"/>
              </a:rPr>
              <a:t>. Sci.</a:t>
            </a:r>
            <a:r>
              <a:rPr lang="en-US" sz="1056" kern="1200">
                <a:solidFill>
                  <a:srgbClr val="222222"/>
                </a:solidFill>
                <a:highlight>
                  <a:srgbClr val="FFFFFF"/>
                </a:highlight>
                <a:latin typeface="Arial" panose="020B0604020202020204" pitchFamily="34" charset="0"/>
                <a:ea typeface="+mn-ea"/>
                <a:cs typeface="+mn-cs"/>
              </a:rPr>
              <a:t> </a:t>
            </a:r>
            <a:r>
              <a:rPr lang="en-US" sz="1056" b="1" kern="1200">
                <a:solidFill>
                  <a:srgbClr val="222222"/>
                </a:solidFill>
                <a:highlight>
                  <a:srgbClr val="FFFFFF"/>
                </a:highlight>
                <a:latin typeface="Arial" panose="020B0604020202020204" pitchFamily="34" charset="0"/>
                <a:ea typeface="+mn-ea"/>
                <a:cs typeface="+mn-cs"/>
              </a:rPr>
              <a:t>2022</a:t>
            </a:r>
            <a:r>
              <a:rPr lang="en-US" sz="1056" kern="1200">
                <a:solidFill>
                  <a:srgbClr val="222222"/>
                </a:solidFill>
                <a:highlight>
                  <a:srgbClr val="FFFFFF"/>
                </a:highlight>
                <a:latin typeface="Arial" panose="020B0604020202020204" pitchFamily="34" charset="0"/>
                <a:ea typeface="+mn-ea"/>
                <a:cs typeface="+mn-cs"/>
              </a:rPr>
              <a:t>, </a:t>
            </a:r>
            <a:r>
              <a:rPr lang="en-US" sz="1056" i="1" kern="1200">
                <a:solidFill>
                  <a:srgbClr val="222222"/>
                </a:solidFill>
                <a:highlight>
                  <a:srgbClr val="FFFFFF"/>
                </a:highlight>
                <a:latin typeface="Arial" panose="020B0604020202020204" pitchFamily="34" charset="0"/>
                <a:ea typeface="+mn-ea"/>
                <a:cs typeface="+mn-cs"/>
              </a:rPr>
              <a:t>23</a:t>
            </a:r>
            <a:r>
              <a:rPr lang="en-US" sz="1056" kern="1200">
                <a:solidFill>
                  <a:srgbClr val="222222"/>
                </a:solidFill>
                <a:highlight>
                  <a:srgbClr val="FFFFFF"/>
                </a:highlight>
                <a:latin typeface="Arial" panose="020B0604020202020204" pitchFamily="34" charset="0"/>
                <a:ea typeface="+mn-ea"/>
                <a:cs typeface="+mn-cs"/>
              </a:rPr>
              <a:t>(9), 4497; </a:t>
            </a:r>
            <a:r>
              <a:rPr lang="en-US" sz="1056" b="1" kern="1200">
                <a:solidFill>
                  <a:srgbClr val="4F5671"/>
                </a:solidFill>
                <a:highlight>
                  <a:srgbClr val="FFFFFF"/>
                </a:highlight>
                <a:latin typeface="Arial" panose="020B0604020202020204" pitchFamily="34" charset="0"/>
                <a:ea typeface="+mn-ea"/>
                <a:cs typeface="+mn-cs"/>
                <a:hlinkClick r:id="rId4"/>
              </a:rPr>
              <a:t>https://doi.org/10.3390/ijms23094497</a:t>
            </a:r>
            <a:endParaRPr lang="en-IL" sz="1200"/>
          </a:p>
        </p:txBody>
      </p:sp>
    </p:spTree>
    <p:extLst>
      <p:ext uri="{BB962C8B-B14F-4D97-AF65-F5344CB8AC3E}">
        <p14:creationId xmlns:p14="http://schemas.microsoft.com/office/powerpoint/2010/main" val="2814417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DB93B1-C4A9-13F6-6EAD-DB94A57D4E90}"/>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The problem</a:t>
            </a:r>
          </a:p>
        </p:txBody>
      </p:sp>
      <p:sp>
        <p:nvSpPr>
          <p:cNvPr id="36"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מציין מיקום תוכן 4">
            <a:extLst>
              <a:ext uri="{FF2B5EF4-FFF2-40B4-BE49-F238E27FC236}">
                <a16:creationId xmlns:a16="http://schemas.microsoft.com/office/drawing/2014/main" id="{DD3BE312-D53D-A7C7-468C-0AE20285797A}"/>
              </a:ext>
            </a:extLst>
          </p:cNvPr>
          <p:cNvPicPr>
            <a:picLocks noChangeAspect="1"/>
          </p:cNvPicPr>
          <p:nvPr/>
        </p:nvPicPr>
        <p:blipFill rotWithShape="1">
          <a:blip r:embed="rId3"/>
          <a:stretch/>
        </p:blipFill>
        <p:spPr>
          <a:xfrm>
            <a:off x="4654296" y="1359119"/>
            <a:ext cx="7214616" cy="4112330"/>
          </a:xfrm>
          <a:prstGeom prst="rect">
            <a:avLst/>
          </a:prstGeom>
        </p:spPr>
      </p:pic>
    </p:spTree>
    <p:extLst>
      <p:ext uri="{BB962C8B-B14F-4D97-AF65-F5344CB8AC3E}">
        <p14:creationId xmlns:p14="http://schemas.microsoft.com/office/powerpoint/2010/main" val="4207506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16AC3602-3348-4F31-9E43-076B03514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690688"/>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7E6D3C-6C97-4F3D-0F02-9FA15941130A}"/>
              </a:ext>
            </a:extLst>
          </p:cNvPr>
          <p:cNvSpPr>
            <a:spLocks noGrp="1"/>
          </p:cNvSpPr>
          <p:nvPr>
            <p:ph type="title"/>
          </p:nvPr>
        </p:nvSpPr>
        <p:spPr>
          <a:xfrm>
            <a:off x="838201" y="300580"/>
            <a:ext cx="9829800" cy="1089529"/>
          </a:xfrm>
        </p:spPr>
        <p:txBody>
          <a:bodyPr>
            <a:normAutofit/>
          </a:bodyPr>
          <a:lstStyle/>
          <a:p>
            <a:r>
              <a:rPr lang="en-US" sz="3600">
                <a:solidFill>
                  <a:srgbClr val="FFFFFF"/>
                </a:solidFill>
                <a:latin typeface="Aptos Display (Headings)"/>
                <a:cs typeface="Times New Roman" panose="02020603050405020304" pitchFamily="18" charset="0"/>
              </a:rPr>
              <a:t>Universal</a:t>
            </a:r>
            <a:r>
              <a:rPr lang="en-US" sz="3600">
                <a:solidFill>
                  <a:srgbClr val="FFFFFF"/>
                </a:solidFill>
                <a:latin typeface="Aptos Display (Headings)"/>
              </a:rPr>
              <a:t> Cell Embeddings: A Foundation Model for Cell Biology</a:t>
            </a:r>
            <a:endParaRPr lang="en-IL" sz="3600">
              <a:solidFill>
                <a:srgbClr val="FFFFFF"/>
              </a:solidFill>
              <a:latin typeface="Aptos Display (Headings)"/>
            </a:endParaRPr>
          </a:p>
        </p:txBody>
      </p:sp>
      <p:sp>
        <p:nvSpPr>
          <p:cNvPr id="59" name="Graphic 11">
            <a:extLst>
              <a:ext uri="{FF2B5EF4-FFF2-40B4-BE49-F238E27FC236}">
                <a16:creationId xmlns:a16="http://schemas.microsoft.com/office/drawing/2014/main" id="{394094B0-A6C9-44BE-9042-66EF0612F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03882" y="591829"/>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p>
        </p:txBody>
      </p:sp>
      <p:sp>
        <p:nvSpPr>
          <p:cNvPr id="60" name="Graphic 10">
            <a:extLst>
              <a:ext uri="{FF2B5EF4-FFF2-40B4-BE49-F238E27FC236}">
                <a16:creationId xmlns:a16="http://schemas.microsoft.com/office/drawing/2014/main" id="{64C2CA96-0B16-4AA7-B340-33044D2385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62662" y="82112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p>
        </p:txBody>
      </p:sp>
      <p:sp>
        <p:nvSpPr>
          <p:cNvPr id="61" name="Graphic 12">
            <a:extLst>
              <a:ext uri="{FF2B5EF4-FFF2-40B4-BE49-F238E27FC236}">
                <a16:creationId xmlns:a16="http://schemas.microsoft.com/office/drawing/2014/main" id="{1D50D7A8-F1D5-4306-8A9B-DD7A73EB8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88342" y="1336268"/>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p>
        </p:txBody>
      </p:sp>
      <p:pic>
        <p:nvPicPr>
          <p:cNvPr id="5" name="Content Placeholder 4">
            <a:extLst>
              <a:ext uri="{FF2B5EF4-FFF2-40B4-BE49-F238E27FC236}">
                <a16:creationId xmlns:a16="http://schemas.microsoft.com/office/drawing/2014/main" id="{C7A8AE28-350F-DA2A-3C00-E8161566B431}"/>
              </a:ext>
            </a:extLst>
          </p:cNvPr>
          <p:cNvPicPr>
            <a:picLocks noChangeAspect="1"/>
          </p:cNvPicPr>
          <p:nvPr/>
        </p:nvPicPr>
        <p:blipFill rotWithShape="1">
          <a:blip r:embed="rId3"/>
          <a:srcRect b="37329"/>
          <a:stretch/>
        </p:blipFill>
        <p:spPr>
          <a:xfrm>
            <a:off x="3612215" y="2189110"/>
            <a:ext cx="4967569" cy="2891119"/>
          </a:xfrm>
          <a:prstGeom prst="rect">
            <a:avLst/>
          </a:prstGeom>
        </p:spPr>
      </p:pic>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AC2A5D9C-A6FB-FF2B-772D-D8FB2CD9E6FA}"/>
                  </a:ext>
                </a:extLst>
              </p:cNvPr>
              <p:cNvSpPr txBox="1"/>
              <p:nvPr/>
            </p:nvSpPr>
            <p:spPr>
              <a:xfrm>
                <a:off x="1926336" y="5220115"/>
                <a:ext cx="8253984" cy="561885"/>
              </a:xfrm>
              <a:prstGeom prst="rect">
                <a:avLst/>
              </a:prstGeom>
              <a:noFill/>
            </p:spPr>
            <p:txBody>
              <a:bodyPr wrap="square" rtlCol="0">
                <a:spAutoFit/>
              </a:bodyPr>
              <a:lstStyle/>
              <a:p>
                <a:pPr marL="197168" indent="-197168" defTabSz="630936">
                  <a:spcAft>
                    <a:spcPts val="600"/>
                  </a:spcAft>
                  <a:buFont typeface="Arial" panose="020B0604020202020204" pitchFamily="34" charset="0"/>
                  <a:buChar char="•"/>
                </a:pPr>
                <a:r>
                  <a:rPr lang="en-US" sz="1242" kern="1200">
                    <a:solidFill>
                      <a:schemeClr val="tx1"/>
                    </a:solidFill>
                    <a:latin typeface="Aptos Display (body)"/>
                    <a:ea typeface="MS Mincho" panose="02020609040205080304" pitchFamily="49" charset="-128"/>
                    <a:cs typeface="Times New Roman" panose="02020603050405020304" pitchFamily="18" charset="0"/>
                  </a:rPr>
                  <a:t>Self-supervised (UCE) model for mapping single-cell gene expression profiles into a universal embedding space.</a:t>
                </a:r>
              </a:p>
              <a:p>
                <a:pPr marL="197168" indent="-197168" defTabSz="630936">
                  <a:spcAft>
                    <a:spcPts val="600"/>
                  </a:spcAft>
                  <a:buFont typeface="Arial" panose="020B0604020202020204" pitchFamily="34" charset="0"/>
                  <a:buChar char="•"/>
                </a:pPr>
                <a:r>
                  <a:rPr lang="en-US" sz="1242" kern="1200">
                    <a:solidFill>
                      <a:schemeClr val="tx1"/>
                    </a:solidFill>
                    <a:latin typeface="Aptos Display (body)"/>
                    <a:cs typeface="Times New Roman" panose="02020603050405020304" pitchFamily="18" charset="0"/>
                  </a:rPr>
                  <a:t>UCE defines a function </a:t>
                </a:r>
                <a14:m>
                  <m:oMath xmlns:m="http://schemas.openxmlformats.org/officeDocument/2006/math">
                    <m:sSub>
                      <m:sSubPr>
                        <m:ctrlPr>
                          <a:rPr lang="en-US" sz="1242" i="1" kern="1200">
                            <a:solidFill>
                              <a:schemeClr val="tx1"/>
                            </a:solidFill>
                            <a:latin typeface="Cambria Math" panose="02040503050406030204" pitchFamily="18" charset="0"/>
                          </a:rPr>
                        </m:ctrlPr>
                      </m:sSubPr>
                      <m:e>
                        <m:r>
                          <a:rPr lang="en-US" sz="1242" i="1" kern="1200">
                            <a:solidFill>
                              <a:schemeClr val="tx1"/>
                            </a:solidFill>
                            <a:latin typeface="Cambria Math" panose="02040503050406030204" pitchFamily="18" charset="0"/>
                          </a:rPr>
                          <m:t>𝑓</m:t>
                        </m:r>
                      </m:e>
                      <m:sub>
                        <m:r>
                          <a:rPr lang="en-US" sz="1242" i="1" kern="1200">
                            <a:solidFill>
                              <a:schemeClr val="tx1"/>
                            </a:solidFill>
                            <a:latin typeface="Cambria Math" panose="02040503050406030204" pitchFamily="18" charset="0"/>
                          </a:rPr>
                          <m:t>𝑢</m:t>
                        </m:r>
                      </m:sub>
                    </m:sSub>
                    <m:r>
                      <a:rPr lang="en-US" sz="1242" i="1" kern="1200">
                        <a:solidFill>
                          <a:schemeClr val="tx1"/>
                        </a:solidFill>
                        <a:latin typeface="Cambria Math" panose="02040503050406030204" pitchFamily="18" charset="0"/>
                      </a:rPr>
                      <m:t>:</m:t>
                    </m:r>
                    <m:sSubSup>
                      <m:sSubSupPr>
                        <m:ctrlPr>
                          <a:rPr lang="en-US" sz="1242" i="1" kern="1200" dirty="0">
                            <a:solidFill>
                              <a:srgbClr val="694E4C"/>
                            </a:solidFill>
                            <a:latin typeface="Cambria Math" panose="02040503050406030204" pitchFamily="18" charset="0"/>
                          </a:rPr>
                        </m:ctrlPr>
                      </m:sSubSupPr>
                      <m:e>
                        <m:d>
                          <m:dPr>
                            <m:begChr m:val="{"/>
                            <m:endChr m:val="}"/>
                            <m:ctrlPr>
                              <a:rPr lang="en-US" sz="1242" i="1" kern="1200">
                                <a:solidFill>
                                  <a:srgbClr val="694E4C"/>
                                </a:solidFill>
                                <a:latin typeface="Cambria Math" panose="02040503050406030204" pitchFamily="18" charset="0"/>
                              </a:rPr>
                            </m:ctrlPr>
                          </m:dPr>
                          <m:e>
                            <m:sSup>
                              <m:sSupPr>
                                <m:ctrlPr>
                                  <a:rPr lang="en-IL" sz="1242" i="1" kern="1200" dirty="0">
                                    <a:solidFill>
                                      <a:srgbClr val="694E4C"/>
                                    </a:solidFill>
                                    <a:latin typeface="Cambria Math" panose="02040503050406030204" pitchFamily="18" charset="0"/>
                                  </a:rPr>
                                </m:ctrlPr>
                              </m:sSupPr>
                              <m:e>
                                <m:r>
                                  <a:rPr lang="en-IL" sz="1242" kern="1200" dirty="0">
                                    <a:solidFill>
                                      <a:schemeClr val="tx1"/>
                                    </a:solidFill>
                                    <a:latin typeface="Cambria Math" panose="02040503050406030204" pitchFamily="18" charset="0"/>
                                  </a:rPr>
                                  <m:t>ℕ</m:t>
                                </m:r>
                              </m:e>
                              <m:sup>
                                <m:sSub>
                                  <m:sSubPr>
                                    <m:ctrlPr>
                                      <a:rPr lang="en-IL" sz="1242" i="1" kern="1200" dirty="0">
                                        <a:solidFill>
                                          <a:srgbClr val="694E4C"/>
                                        </a:solidFill>
                                        <a:latin typeface="Cambria Math" panose="02040503050406030204" pitchFamily="18" charset="0"/>
                                      </a:rPr>
                                    </m:ctrlPr>
                                  </m:sSubPr>
                                  <m:e>
                                    <m:r>
                                      <a:rPr lang="en-IL" sz="1242" i="1" kern="1200" dirty="0">
                                        <a:solidFill>
                                          <a:schemeClr val="tx1"/>
                                        </a:solidFill>
                                        <a:latin typeface="Cambria Math" panose="02040503050406030204" pitchFamily="18" charset="0"/>
                                      </a:rPr>
                                      <m:t>𝑘</m:t>
                                    </m:r>
                                  </m:e>
                                  <m:sub>
                                    <m:r>
                                      <a:rPr lang="en-IL" sz="1242" i="1" kern="1200" dirty="0">
                                        <a:solidFill>
                                          <a:schemeClr val="tx1"/>
                                        </a:solidFill>
                                        <a:latin typeface="Cambria Math" panose="02040503050406030204" pitchFamily="18" charset="0"/>
                                      </a:rPr>
                                      <m:t>𝑖</m:t>
                                    </m:r>
                                  </m:sub>
                                </m:sSub>
                              </m:sup>
                            </m:sSup>
                            <m:r>
                              <a:rPr lang="en-US" sz="1242" i="1" kern="1200" dirty="0">
                                <a:solidFill>
                                  <a:schemeClr val="tx1"/>
                                </a:solidFill>
                                <a:latin typeface="Cambria Math" panose="02040503050406030204" pitchFamily="18" charset="0"/>
                              </a:rPr>
                              <m:t> → </m:t>
                            </m:r>
                            <m:sSup>
                              <m:sSupPr>
                                <m:ctrlPr>
                                  <a:rPr lang="en-US" sz="1242" i="1" kern="1200" dirty="0">
                                    <a:solidFill>
                                      <a:schemeClr val="tx1"/>
                                    </a:solidFill>
                                    <a:latin typeface="Cambria Math" panose="02040503050406030204" pitchFamily="18" charset="0"/>
                                  </a:rPr>
                                </m:ctrlPr>
                              </m:sSupPr>
                              <m:e>
                                <m:r>
                                  <a:rPr lang="en-IL" sz="1242" kern="1200" dirty="0">
                                    <a:solidFill>
                                      <a:schemeClr val="tx1"/>
                                    </a:solidFill>
                                    <a:latin typeface="Cambria Math" panose="02040503050406030204" pitchFamily="18" charset="0"/>
                                  </a:rPr>
                                  <m:t>ℝ</m:t>
                                </m:r>
                              </m:e>
                              <m:sup>
                                <m:r>
                                  <a:rPr lang="en-US" sz="1242" i="1" kern="1200" dirty="0">
                                    <a:solidFill>
                                      <a:schemeClr val="tx1"/>
                                    </a:solidFill>
                                    <a:latin typeface="Cambria Math" panose="02040503050406030204" pitchFamily="18" charset="0"/>
                                  </a:rPr>
                                  <m:t>1280</m:t>
                                </m:r>
                              </m:sup>
                            </m:sSup>
                          </m:e>
                        </m:d>
                      </m:e>
                      <m:sub>
                        <m:r>
                          <a:rPr lang="en-US" sz="1242" i="1" kern="1200" dirty="0">
                            <a:solidFill>
                              <a:schemeClr val="tx1"/>
                            </a:solidFill>
                            <a:latin typeface="Cambria Math" panose="02040503050406030204" pitchFamily="18" charset="0"/>
                          </a:rPr>
                          <m:t>𝑖</m:t>
                        </m:r>
                        <m:r>
                          <a:rPr lang="en-US" sz="1242" i="1" kern="1200" dirty="0">
                            <a:solidFill>
                              <a:schemeClr val="tx1"/>
                            </a:solidFill>
                            <a:latin typeface="Cambria Math" panose="02040503050406030204" pitchFamily="18" charset="0"/>
                          </a:rPr>
                          <m:t>=</m:t>
                        </m:r>
                        <m:r>
                          <a:rPr lang="en-US" sz="1242" i="1" kern="1200" dirty="0">
                            <a:solidFill>
                              <a:schemeClr val="tx1"/>
                            </a:solidFill>
                            <a:latin typeface="Cambria Math" panose="02040503050406030204" pitchFamily="18" charset="0"/>
                          </a:rPr>
                          <m:t>1</m:t>
                        </m:r>
                      </m:sub>
                      <m:sup>
                        <m:r>
                          <a:rPr lang="en-US" sz="1242" i="1" kern="1200" dirty="0">
                            <a:solidFill>
                              <a:schemeClr val="tx1"/>
                            </a:solidFill>
                            <a:latin typeface="Cambria Math" panose="02040503050406030204" pitchFamily="18" charset="0"/>
                          </a:rPr>
                          <m:t>𝑁</m:t>
                        </m:r>
                      </m:sup>
                    </m:sSubSup>
                  </m:oMath>
                </a14:m>
                <a:r>
                  <a:rPr lang="en-US" sz="1242" kern="1200">
                    <a:solidFill>
                      <a:schemeClr val="tx1"/>
                    </a:solidFill>
                    <a:latin typeface="Aptos Display (body)"/>
                    <a:cs typeface="Times New Roman" panose="02020603050405020304" pitchFamily="18" charset="0"/>
                  </a:rPr>
                  <a:t> that maps each gene expression vector to its cell embedding vector.</a:t>
                </a:r>
                <a:endParaRPr lang="en-IL">
                  <a:latin typeface="Aptos Display (body)"/>
                  <a:cs typeface="Times New Roman" panose="02020603050405020304" pitchFamily="18" charset="0"/>
                </a:endParaRPr>
              </a:p>
            </p:txBody>
          </p:sp>
        </mc:Choice>
        <mc:Fallback>
          <p:sp>
            <p:nvSpPr>
              <p:cNvPr id="12" name="TextBox 11">
                <a:extLst>
                  <a:ext uri="{FF2B5EF4-FFF2-40B4-BE49-F238E27FC236}">
                    <a16:creationId xmlns:a16="http://schemas.microsoft.com/office/drawing/2014/main" id="{AC2A5D9C-A6FB-FF2B-772D-D8FB2CD9E6FA}"/>
                  </a:ext>
                </a:extLst>
              </p:cNvPr>
              <p:cNvSpPr txBox="1">
                <a:spLocks noRot="1" noChangeAspect="1" noMove="1" noResize="1" noEditPoints="1" noAdjustHandles="1" noChangeArrowheads="1" noChangeShapeType="1" noTextEdit="1"/>
              </p:cNvSpPr>
              <p:nvPr/>
            </p:nvSpPr>
            <p:spPr>
              <a:xfrm>
                <a:off x="1926336" y="5220115"/>
                <a:ext cx="8253984" cy="561885"/>
              </a:xfrm>
              <a:prstGeom prst="rect">
                <a:avLst/>
              </a:prstGeom>
              <a:blipFill>
                <a:blip r:embed="rId4"/>
                <a:stretch>
                  <a:fillRect b="-8696"/>
                </a:stretch>
              </a:blipFill>
            </p:spPr>
            <p:txBody>
              <a:bodyPr/>
              <a:lstStyle/>
              <a:p>
                <a:r>
                  <a:rPr lang="en-IL">
                    <a:noFill/>
                  </a:rPr>
                  <a:t> </a:t>
                </a:r>
              </a:p>
            </p:txBody>
          </p:sp>
        </mc:Fallback>
      </mc:AlternateContent>
      <p:sp>
        <p:nvSpPr>
          <p:cNvPr id="3" name="TextBox 2">
            <a:extLst>
              <a:ext uri="{FF2B5EF4-FFF2-40B4-BE49-F238E27FC236}">
                <a16:creationId xmlns:a16="http://schemas.microsoft.com/office/drawing/2014/main" id="{D6F5DEFA-CDC8-FECE-5BB8-46C2A613F728}"/>
              </a:ext>
            </a:extLst>
          </p:cNvPr>
          <p:cNvSpPr txBox="1"/>
          <p:nvPr/>
        </p:nvSpPr>
        <p:spPr>
          <a:xfrm>
            <a:off x="0" y="6581001"/>
            <a:ext cx="11765508" cy="280846"/>
          </a:xfrm>
          <a:prstGeom prst="rect">
            <a:avLst/>
          </a:prstGeom>
          <a:noFill/>
        </p:spPr>
        <p:txBody>
          <a:bodyPr wrap="square">
            <a:spAutoFit/>
          </a:bodyPr>
          <a:lstStyle/>
          <a:p>
            <a:pPr algn="l" fontAlgn="base"/>
            <a:r>
              <a:rPr lang="en-US" sz="1225" b="0" i="0" err="1">
                <a:solidFill>
                  <a:srgbClr val="333333"/>
                </a:solidFill>
                <a:effectLst/>
                <a:highlight>
                  <a:srgbClr val="FFFFFF"/>
                </a:highlight>
                <a:latin typeface="GillSansRegular"/>
              </a:rPr>
              <a:t>Yanay</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Rosen</a:t>
            </a:r>
            <a:r>
              <a:rPr lang="en-US" sz="1225" b="0" i="0">
                <a:solidFill>
                  <a:srgbClr val="333333"/>
                </a:solidFill>
                <a:effectLst/>
                <a:highlight>
                  <a:srgbClr val="FFFFFF"/>
                </a:highlight>
                <a:latin typeface="inherit"/>
              </a:rPr>
              <a:t>, </a:t>
            </a:r>
            <a:r>
              <a:rPr lang="en-US" sz="1225">
                <a:solidFill>
                  <a:srgbClr val="808080"/>
                </a:solidFill>
                <a:highlight>
                  <a:srgbClr val="FFFFFF"/>
                </a:highlight>
                <a:latin typeface="inherit"/>
              </a:rPr>
              <a:t> </a:t>
            </a:r>
            <a:r>
              <a:rPr lang="en-US" sz="1225" b="0" i="0">
                <a:solidFill>
                  <a:srgbClr val="333333"/>
                </a:solidFill>
                <a:effectLst/>
                <a:highlight>
                  <a:srgbClr val="FFFFFF"/>
                </a:highlight>
                <a:latin typeface="GillSansRegular"/>
              </a:rPr>
              <a:t>Yusuf</a:t>
            </a:r>
            <a:r>
              <a:rPr lang="en-US" sz="1225" b="0" i="0">
                <a:solidFill>
                  <a:srgbClr val="333333"/>
                </a:solidFill>
                <a:effectLst/>
                <a:highlight>
                  <a:srgbClr val="FFFFFF"/>
                </a:highlight>
                <a:latin typeface="inherit"/>
              </a:rPr>
              <a:t> </a:t>
            </a:r>
            <a:r>
              <a:rPr lang="en-US" sz="1225" b="0" i="0" err="1">
                <a:solidFill>
                  <a:srgbClr val="333333"/>
                </a:solidFill>
                <a:effectLst/>
                <a:highlight>
                  <a:srgbClr val="FFFFFF"/>
                </a:highlight>
                <a:latin typeface="GillSansRegular"/>
              </a:rPr>
              <a:t>Roohani</a:t>
            </a:r>
            <a:r>
              <a:rPr lang="en-US" sz="1225" b="0" i="0">
                <a:solidFill>
                  <a:srgbClr val="333333"/>
                </a:solidFill>
                <a:effectLst/>
                <a:highlight>
                  <a:srgbClr val="FFFFFF"/>
                </a:highlight>
                <a:latin typeface="inherit"/>
              </a:rPr>
              <a:t>, </a:t>
            </a:r>
            <a:r>
              <a:rPr lang="en-US" sz="1225">
                <a:solidFill>
                  <a:srgbClr val="808080"/>
                </a:solidFill>
                <a:highlight>
                  <a:srgbClr val="FFFFFF"/>
                </a:highlight>
                <a:latin typeface="inherit"/>
              </a:rPr>
              <a:t> </a:t>
            </a:r>
            <a:r>
              <a:rPr lang="en-US" sz="1225" b="0" i="0">
                <a:solidFill>
                  <a:srgbClr val="333333"/>
                </a:solidFill>
                <a:effectLst/>
                <a:highlight>
                  <a:srgbClr val="FFFFFF"/>
                </a:highlight>
                <a:latin typeface="GillSansRegular"/>
              </a:rPr>
              <a:t>Ayush</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Agarwal</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Leon</a:t>
            </a:r>
            <a:r>
              <a:rPr lang="en-US" sz="1225" b="0" i="0">
                <a:solidFill>
                  <a:srgbClr val="333333"/>
                </a:solidFill>
                <a:effectLst/>
                <a:highlight>
                  <a:srgbClr val="FFFFFF"/>
                </a:highlight>
                <a:latin typeface="inherit"/>
              </a:rPr>
              <a:t> </a:t>
            </a:r>
            <a:r>
              <a:rPr lang="en-US" sz="1225" b="0" i="0" err="1">
                <a:solidFill>
                  <a:srgbClr val="333333"/>
                </a:solidFill>
                <a:effectLst/>
                <a:highlight>
                  <a:srgbClr val="FFFFFF"/>
                </a:highlight>
                <a:latin typeface="GillSansRegular"/>
              </a:rPr>
              <a:t>Samotorčan</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Tabula Sapiens Consortium</a:t>
            </a:r>
            <a:r>
              <a:rPr lang="en-US" sz="1225" b="0" i="0">
                <a:solidFill>
                  <a:srgbClr val="333333"/>
                </a:solidFill>
                <a:effectLst/>
                <a:highlight>
                  <a:srgbClr val="FFFFFF"/>
                </a:highlight>
                <a:latin typeface="inherit"/>
              </a:rPr>
              <a:t>, </a:t>
            </a:r>
            <a:r>
              <a:rPr lang="en-US" sz="1225">
                <a:solidFill>
                  <a:srgbClr val="808080"/>
                </a:solidFill>
                <a:highlight>
                  <a:srgbClr val="FFFFFF"/>
                </a:highlight>
                <a:latin typeface="inherit"/>
              </a:rPr>
              <a:t> </a:t>
            </a:r>
            <a:r>
              <a:rPr lang="en-US" sz="1225" b="0" i="0">
                <a:solidFill>
                  <a:srgbClr val="333333"/>
                </a:solidFill>
                <a:effectLst/>
                <a:highlight>
                  <a:srgbClr val="FFFFFF"/>
                </a:highlight>
                <a:latin typeface="GillSansRegular"/>
              </a:rPr>
              <a:t>Stephen R.</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Quake</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Jure</a:t>
            </a:r>
            <a:r>
              <a:rPr lang="en-US" sz="1225" b="0" i="0">
                <a:solidFill>
                  <a:srgbClr val="333333"/>
                </a:solidFill>
                <a:effectLst/>
                <a:highlight>
                  <a:srgbClr val="FFFFFF"/>
                </a:highlight>
                <a:latin typeface="inherit"/>
              </a:rPr>
              <a:t> </a:t>
            </a:r>
            <a:r>
              <a:rPr lang="en-US" sz="1225" b="0" i="0" err="1">
                <a:solidFill>
                  <a:srgbClr val="333333"/>
                </a:solidFill>
                <a:effectLst/>
                <a:highlight>
                  <a:srgbClr val="FFFFFF"/>
                </a:highlight>
                <a:latin typeface="GillSansRegular"/>
              </a:rPr>
              <a:t>Leskovec</a:t>
            </a:r>
            <a:r>
              <a:rPr lang="en-US" sz="1225">
                <a:solidFill>
                  <a:srgbClr val="333333"/>
                </a:solidFill>
                <a:highlight>
                  <a:srgbClr val="FFFFFF"/>
                </a:highlight>
                <a:latin typeface="GillSansRegular"/>
              </a:rPr>
              <a:t> </a:t>
            </a:r>
            <a:r>
              <a:rPr lang="en-US" sz="1225" b="1" i="0" err="1">
                <a:solidFill>
                  <a:srgbClr val="333333"/>
                </a:solidFill>
                <a:effectLst/>
                <a:highlight>
                  <a:srgbClr val="FFFFFF"/>
                </a:highlight>
                <a:latin typeface="inherit"/>
              </a:rPr>
              <a:t>doi</a:t>
            </a:r>
            <a:r>
              <a:rPr lang="en-US" sz="1225" b="1" i="0">
                <a:solidFill>
                  <a:srgbClr val="333333"/>
                </a:solidFill>
                <a:effectLst/>
                <a:highlight>
                  <a:srgbClr val="FFFFFF"/>
                </a:highlight>
                <a:latin typeface="inherit"/>
              </a:rPr>
              <a:t>:</a:t>
            </a:r>
            <a:r>
              <a:rPr lang="en-US" sz="1225" b="0" i="0">
                <a:solidFill>
                  <a:srgbClr val="333333"/>
                </a:solidFill>
                <a:effectLst/>
                <a:highlight>
                  <a:srgbClr val="FFFFFF"/>
                </a:highlight>
                <a:latin typeface="inherit"/>
              </a:rPr>
              <a:t> https://doi.org/10.1101/2023.11.28.568918</a:t>
            </a:r>
            <a:endParaRPr lang="en-US" sz="1225" b="0" i="0">
              <a:solidFill>
                <a:srgbClr val="333333"/>
              </a:solidFill>
              <a:effectLst/>
              <a:highlight>
                <a:srgbClr val="FFFFFF"/>
              </a:highlight>
              <a:latin typeface="GillSansRegular"/>
            </a:endParaRPr>
          </a:p>
        </p:txBody>
      </p:sp>
    </p:spTree>
    <p:extLst>
      <p:ext uri="{BB962C8B-B14F-4D97-AF65-F5344CB8AC3E}">
        <p14:creationId xmlns:p14="http://schemas.microsoft.com/office/powerpoint/2010/main" val="1130584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E6D3C-6C97-4F3D-0F02-9FA15941130A}"/>
              </a:ext>
            </a:extLst>
          </p:cNvPr>
          <p:cNvSpPr>
            <a:spLocks noGrp="1"/>
          </p:cNvSpPr>
          <p:nvPr>
            <p:ph type="title"/>
          </p:nvPr>
        </p:nvSpPr>
        <p:spPr>
          <a:xfrm>
            <a:off x="534707" y="0"/>
            <a:ext cx="11765508" cy="1325563"/>
          </a:xfrm>
        </p:spPr>
        <p:txBody>
          <a:bodyPr>
            <a:normAutofit/>
          </a:bodyPr>
          <a:lstStyle/>
          <a:p>
            <a:r>
              <a:rPr lang="en-US" sz="3200"/>
              <a:t>Universal Cell Embeddings: A Foundation Model for Cell Biology</a:t>
            </a:r>
            <a:endParaRPr lang="en-IL" sz="3200"/>
          </a:p>
        </p:txBody>
      </p:sp>
      <p:pic>
        <p:nvPicPr>
          <p:cNvPr id="7" name="Picture 6">
            <a:extLst>
              <a:ext uri="{FF2B5EF4-FFF2-40B4-BE49-F238E27FC236}">
                <a16:creationId xmlns:a16="http://schemas.microsoft.com/office/drawing/2014/main" id="{551133C4-5E29-998B-CB62-EF48B156D2C1}"/>
              </a:ext>
            </a:extLst>
          </p:cNvPr>
          <p:cNvPicPr>
            <a:picLocks noChangeAspect="1"/>
          </p:cNvPicPr>
          <p:nvPr/>
        </p:nvPicPr>
        <p:blipFill rotWithShape="1">
          <a:blip r:embed="rId3"/>
          <a:srcRect t="63063"/>
          <a:stretch/>
        </p:blipFill>
        <p:spPr>
          <a:xfrm>
            <a:off x="1790079" y="2165038"/>
            <a:ext cx="8142872" cy="2793149"/>
          </a:xfrm>
          <a:prstGeom prst="rect">
            <a:avLst/>
          </a:prstGeom>
        </p:spPr>
      </p:pic>
      <p:sp>
        <p:nvSpPr>
          <p:cNvPr id="11" name="TextBox 10">
            <a:extLst>
              <a:ext uri="{FF2B5EF4-FFF2-40B4-BE49-F238E27FC236}">
                <a16:creationId xmlns:a16="http://schemas.microsoft.com/office/drawing/2014/main" id="{0DED3E08-5B06-FDEC-9309-1B5B06F0D9FF}"/>
              </a:ext>
            </a:extLst>
          </p:cNvPr>
          <p:cNvSpPr txBox="1"/>
          <p:nvPr/>
        </p:nvSpPr>
        <p:spPr>
          <a:xfrm>
            <a:off x="0" y="6581001"/>
            <a:ext cx="11765508" cy="280846"/>
          </a:xfrm>
          <a:prstGeom prst="rect">
            <a:avLst/>
          </a:prstGeom>
          <a:noFill/>
        </p:spPr>
        <p:txBody>
          <a:bodyPr wrap="square">
            <a:spAutoFit/>
          </a:bodyPr>
          <a:lstStyle/>
          <a:p>
            <a:pPr algn="l" fontAlgn="base"/>
            <a:r>
              <a:rPr lang="en-US" sz="1225" b="0" i="0" err="1">
                <a:solidFill>
                  <a:srgbClr val="333333"/>
                </a:solidFill>
                <a:effectLst/>
                <a:highlight>
                  <a:srgbClr val="FFFFFF"/>
                </a:highlight>
                <a:latin typeface="GillSansRegular"/>
              </a:rPr>
              <a:t>Yanay</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Rosen</a:t>
            </a:r>
            <a:r>
              <a:rPr lang="en-US" sz="1225" b="0" i="0">
                <a:solidFill>
                  <a:srgbClr val="333333"/>
                </a:solidFill>
                <a:effectLst/>
                <a:highlight>
                  <a:srgbClr val="FFFFFF"/>
                </a:highlight>
                <a:latin typeface="inherit"/>
              </a:rPr>
              <a:t>, </a:t>
            </a:r>
            <a:r>
              <a:rPr lang="en-US" sz="1225">
                <a:solidFill>
                  <a:srgbClr val="808080"/>
                </a:solidFill>
                <a:highlight>
                  <a:srgbClr val="FFFFFF"/>
                </a:highlight>
                <a:latin typeface="inherit"/>
              </a:rPr>
              <a:t> </a:t>
            </a:r>
            <a:r>
              <a:rPr lang="en-US" sz="1225" b="0" i="0">
                <a:solidFill>
                  <a:srgbClr val="333333"/>
                </a:solidFill>
                <a:effectLst/>
                <a:highlight>
                  <a:srgbClr val="FFFFFF"/>
                </a:highlight>
                <a:latin typeface="GillSansRegular"/>
              </a:rPr>
              <a:t>Yusuf</a:t>
            </a:r>
            <a:r>
              <a:rPr lang="en-US" sz="1225" b="0" i="0">
                <a:solidFill>
                  <a:srgbClr val="333333"/>
                </a:solidFill>
                <a:effectLst/>
                <a:highlight>
                  <a:srgbClr val="FFFFFF"/>
                </a:highlight>
                <a:latin typeface="inherit"/>
              </a:rPr>
              <a:t> </a:t>
            </a:r>
            <a:r>
              <a:rPr lang="en-US" sz="1225" b="0" i="0" err="1">
                <a:solidFill>
                  <a:srgbClr val="333333"/>
                </a:solidFill>
                <a:effectLst/>
                <a:highlight>
                  <a:srgbClr val="FFFFFF"/>
                </a:highlight>
                <a:latin typeface="GillSansRegular"/>
              </a:rPr>
              <a:t>Roohani</a:t>
            </a:r>
            <a:r>
              <a:rPr lang="en-US" sz="1225" b="0" i="0">
                <a:solidFill>
                  <a:srgbClr val="333333"/>
                </a:solidFill>
                <a:effectLst/>
                <a:highlight>
                  <a:srgbClr val="FFFFFF"/>
                </a:highlight>
                <a:latin typeface="inherit"/>
              </a:rPr>
              <a:t>, </a:t>
            </a:r>
            <a:r>
              <a:rPr lang="en-US" sz="1225">
                <a:solidFill>
                  <a:srgbClr val="808080"/>
                </a:solidFill>
                <a:highlight>
                  <a:srgbClr val="FFFFFF"/>
                </a:highlight>
                <a:latin typeface="inherit"/>
              </a:rPr>
              <a:t> </a:t>
            </a:r>
            <a:r>
              <a:rPr lang="en-US" sz="1225" b="0" i="0">
                <a:solidFill>
                  <a:srgbClr val="333333"/>
                </a:solidFill>
                <a:effectLst/>
                <a:highlight>
                  <a:srgbClr val="FFFFFF"/>
                </a:highlight>
                <a:latin typeface="GillSansRegular"/>
              </a:rPr>
              <a:t>Ayush</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Agarwal</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Leon</a:t>
            </a:r>
            <a:r>
              <a:rPr lang="en-US" sz="1225" b="0" i="0">
                <a:solidFill>
                  <a:srgbClr val="333333"/>
                </a:solidFill>
                <a:effectLst/>
                <a:highlight>
                  <a:srgbClr val="FFFFFF"/>
                </a:highlight>
                <a:latin typeface="inherit"/>
              </a:rPr>
              <a:t> </a:t>
            </a:r>
            <a:r>
              <a:rPr lang="en-US" sz="1225" b="0" i="0" err="1">
                <a:solidFill>
                  <a:srgbClr val="333333"/>
                </a:solidFill>
                <a:effectLst/>
                <a:highlight>
                  <a:srgbClr val="FFFFFF"/>
                </a:highlight>
                <a:latin typeface="GillSansRegular"/>
              </a:rPr>
              <a:t>Samotorčan</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Tabula Sapiens Consortium</a:t>
            </a:r>
            <a:r>
              <a:rPr lang="en-US" sz="1225" b="0" i="0">
                <a:solidFill>
                  <a:srgbClr val="333333"/>
                </a:solidFill>
                <a:effectLst/>
                <a:highlight>
                  <a:srgbClr val="FFFFFF"/>
                </a:highlight>
                <a:latin typeface="inherit"/>
              </a:rPr>
              <a:t>, </a:t>
            </a:r>
            <a:r>
              <a:rPr lang="en-US" sz="1225">
                <a:solidFill>
                  <a:srgbClr val="808080"/>
                </a:solidFill>
                <a:highlight>
                  <a:srgbClr val="FFFFFF"/>
                </a:highlight>
                <a:latin typeface="inherit"/>
              </a:rPr>
              <a:t> </a:t>
            </a:r>
            <a:r>
              <a:rPr lang="en-US" sz="1225" b="0" i="0">
                <a:solidFill>
                  <a:srgbClr val="333333"/>
                </a:solidFill>
                <a:effectLst/>
                <a:highlight>
                  <a:srgbClr val="FFFFFF"/>
                </a:highlight>
                <a:latin typeface="GillSansRegular"/>
              </a:rPr>
              <a:t>Stephen R.</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Quake</a:t>
            </a:r>
            <a:r>
              <a:rPr lang="en-US" sz="1225" b="0" i="0">
                <a:solidFill>
                  <a:srgbClr val="333333"/>
                </a:solidFill>
                <a:effectLst/>
                <a:highlight>
                  <a:srgbClr val="FFFFFF"/>
                </a:highlight>
                <a:latin typeface="inherit"/>
              </a:rPr>
              <a:t>, </a:t>
            </a:r>
            <a:r>
              <a:rPr lang="en-US" sz="1225" b="0" i="0">
                <a:solidFill>
                  <a:srgbClr val="333333"/>
                </a:solidFill>
                <a:effectLst/>
                <a:highlight>
                  <a:srgbClr val="FFFFFF"/>
                </a:highlight>
                <a:latin typeface="GillSansRegular"/>
              </a:rPr>
              <a:t>Jure</a:t>
            </a:r>
            <a:r>
              <a:rPr lang="en-US" sz="1225" b="0" i="0">
                <a:solidFill>
                  <a:srgbClr val="333333"/>
                </a:solidFill>
                <a:effectLst/>
                <a:highlight>
                  <a:srgbClr val="FFFFFF"/>
                </a:highlight>
                <a:latin typeface="inherit"/>
              </a:rPr>
              <a:t> </a:t>
            </a:r>
            <a:r>
              <a:rPr lang="en-US" sz="1225" b="0" i="0" err="1">
                <a:solidFill>
                  <a:srgbClr val="333333"/>
                </a:solidFill>
                <a:effectLst/>
                <a:highlight>
                  <a:srgbClr val="FFFFFF"/>
                </a:highlight>
                <a:latin typeface="GillSansRegular"/>
              </a:rPr>
              <a:t>Leskovec</a:t>
            </a:r>
            <a:r>
              <a:rPr lang="en-US" sz="1225">
                <a:solidFill>
                  <a:srgbClr val="333333"/>
                </a:solidFill>
                <a:highlight>
                  <a:srgbClr val="FFFFFF"/>
                </a:highlight>
                <a:latin typeface="GillSansRegular"/>
              </a:rPr>
              <a:t> </a:t>
            </a:r>
            <a:r>
              <a:rPr lang="en-US" sz="1225" b="1" i="0" err="1">
                <a:solidFill>
                  <a:srgbClr val="333333"/>
                </a:solidFill>
                <a:effectLst/>
                <a:highlight>
                  <a:srgbClr val="FFFFFF"/>
                </a:highlight>
                <a:latin typeface="inherit"/>
              </a:rPr>
              <a:t>doi</a:t>
            </a:r>
            <a:r>
              <a:rPr lang="en-US" sz="1225" b="1" i="0">
                <a:solidFill>
                  <a:srgbClr val="333333"/>
                </a:solidFill>
                <a:effectLst/>
                <a:highlight>
                  <a:srgbClr val="FFFFFF"/>
                </a:highlight>
                <a:latin typeface="inherit"/>
              </a:rPr>
              <a:t>:</a:t>
            </a:r>
            <a:r>
              <a:rPr lang="en-US" sz="1225" b="0" i="0">
                <a:solidFill>
                  <a:srgbClr val="333333"/>
                </a:solidFill>
                <a:effectLst/>
                <a:highlight>
                  <a:srgbClr val="FFFFFF"/>
                </a:highlight>
                <a:latin typeface="inherit"/>
              </a:rPr>
              <a:t> https://doi.org/10.1101/2023.11.28.568918</a:t>
            </a:r>
            <a:endParaRPr lang="en-US" sz="1225" b="0" i="0">
              <a:solidFill>
                <a:srgbClr val="333333"/>
              </a:solidFill>
              <a:effectLst/>
              <a:highlight>
                <a:srgbClr val="FFFFFF"/>
              </a:highlight>
              <a:latin typeface="GillSansRegular"/>
            </a:endParaRPr>
          </a:p>
        </p:txBody>
      </p:sp>
      <p:sp>
        <p:nvSpPr>
          <p:cNvPr id="5" name="TextBox 4">
            <a:extLst>
              <a:ext uri="{FF2B5EF4-FFF2-40B4-BE49-F238E27FC236}">
                <a16:creationId xmlns:a16="http://schemas.microsoft.com/office/drawing/2014/main" id="{CEABCD32-6669-7AB5-2899-96D9D8D3DB44}"/>
              </a:ext>
            </a:extLst>
          </p:cNvPr>
          <p:cNvSpPr txBox="1"/>
          <p:nvPr/>
        </p:nvSpPr>
        <p:spPr>
          <a:xfrm>
            <a:off x="1860367" y="4958187"/>
            <a:ext cx="8072584" cy="415498"/>
          </a:xfrm>
          <a:prstGeom prst="rect">
            <a:avLst/>
          </a:prstGeom>
          <a:noFill/>
        </p:spPr>
        <p:txBody>
          <a:bodyPr wrap="square">
            <a:spAutoFit/>
          </a:bodyPr>
          <a:lstStyle/>
          <a:p>
            <a:pPr lvl="0"/>
            <a:r>
              <a:rPr lang="en-US" sz="1050"/>
              <a:t>Most IMA data (33.9 million cells and 285 datasets) is human and mouse data  (from CZI Cell X Gene (</a:t>
            </a:r>
            <a:r>
              <a:rPr lang="en-US" sz="1050" err="1"/>
              <a:t>CxG</a:t>
            </a:r>
            <a:r>
              <a:rPr lang="en-US" sz="1050"/>
              <a:t>) Census version ”2023-07-10” (July 10th, 2023)).</a:t>
            </a:r>
            <a:endParaRPr lang="en-IL" sz="1050"/>
          </a:p>
        </p:txBody>
      </p:sp>
    </p:spTree>
    <p:extLst>
      <p:ext uri="{BB962C8B-B14F-4D97-AF65-F5344CB8AC3E}">
        <p14:creationId xmlns:p14="http://schemas.microsoft.com/office/powerpoint/2010/main" val="1314247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04B0D5-BEA0-85CA-55CF-AB14457559CB}"/>
              </a:ext>
            </a:extLst>
          </p:cNvPr>
          <p:cNvSpPr>
            <a:spLocks noGrp="1"/>
          </p:cNvSpPr>
          <p:nvPr>
            <p:ph type="title"/>
          </p:nvPr>
        </p:nvSpPr>
        <p:spPr>
          <a:xfrm>
            <a:off x="6657715" y="467271"/>
            <a:ext cx="4195674" cy="2052522"/>
          </a:xfrm>
        </p:spPr>
        <p:txBody>
          <a:bodyPr anchor="b">
            <a:normAutofit/>
          </a:bodyPr>
          <a:lstStyle/>
          <a:p>
            <a:r>
              <a:rPr lang="en-US" sz="4300"/>
              <a:t>The disadvantages of UCE</a:t>
            </a:r>
            <a:endParaRPr lang="en-IL" sz="4300"/>
          </a:p>
        </p:txBody>
      </p:sp>
      <p:sp>
        <p:nvSpPr>
          <p:cNvPr id="22" name="Oval 21">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תמונה 8">
            <a:extLst>
              <a:ext uri="{FF2B5EF4-FFF2-40B4-BE49-F238E27FC236}">
                <a16:creationId xmlns:a16="http://schemas.microsoft.com/office/drawing/2014/main" id="{10A4624B-0635-0734-8557-6EBDE06FAC71}"/>
              </a:ext>
            </a:extLst>
          </p:cNvPr>
          <p:cNvPicPr>
            <a:picLocks noChangeAspect="1"/>
          </p:cNvPicPr>
          <p:nvPr/>
        </p:nvPicPr>
        <p:blipFill rotWithShape="1">
          <a:blip r:embed="rId3"/>
          <a:srcRect r="-3" b="-3"/>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19"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21"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10" name="מציין מיקום תוכן 9">
            <a:extLst>
              <a:ext uri="{FF2B5EF4-FFF2-40B4-BE49-F238E27FC236}">
                <a16:creationId xmlns:a16="http://schemas.microsoft.com/office/drawing/2014/main" id="{2A985D7F-9D51-FA2E-2CEE-689FDB61EC85}"/>
              </a:ext>
            </a:extLst>
          </p:cNvPr>
          <p:cNvSpPr>
            <a:spLocks noGrp="1"/>
          </p:cNvSpPr>
          <p:nvPr>
            <p:ph idx="1"/>
          </p:nvPr>
        </p:nvSpPr>
        <p:spPr>
          <a:xfrm>
            <a:off x="6657715" y="2990818"/>
            <a:ext cx="4195673" cy="2913872"/>
          </a:xfrm>
        </p:spPr>
        <p:txBody>
          <a:bodyPr anchor="t">
            <a:normAutofit/>
          </a:bodyPr>
          <a:lstStyle/>
          <a:p>
            <a:pPr marL="342900" lvl="0" indent="-342900">
              <a:spcAft>
                <a:spcPts val="800"/>
              </a:spcAft>
              <a:buSzPts val="1000"/>
              <a:buFont typeface="Symbol" panose="05050102010706020507" pitchFamily="18" charset="2"/>
              <a:buChar char=""/>
              <a:tabLst>
                <a:tab pos="228600" algn="l"/>
              </a:tabLst>
            </a:pPr>
            <a:r>
              <a:rPr lang="en-US" sz="2000" kern="0">
                <a:solidFill>
                  <a:schemeClr val="tx1">
                    <a:alpha val="80000"/>
                  </a:schemeClr>
                </a:solidFill>
                <a:effectLst/>
                <a:latin typeface="Aptos Display (body)"/>
                <a:ea typeface="Times New Roman" panose="02020603050405020304" pitchFamily="18" charset="0"/>
                <a:cs typeface="Arial" panose="020B0604020202020204" pitchFamily="34" charset="0"/>
              </a:rPr>
              <a:t>Complexity</a:t>
            </a:r>
          </a:p>
          <a:p>
            <a:pPr marL="342900" lvl="0" indent="-342900">
              <a:spcAft>
                <a:spcPts val="800"/>
              </a:spcAft>
              <a:buSzPts val="1000"/>
              <a:buFont typeface="Symbol" panose="05050102010706020507" pitchFamily="18" charset="2"/>
              <a:buChar char=""/>
              <a:tabLst>
                <a:tab pos="228600" algn="l"/>
              </a:tabLst>
            </a:pPr>
            <a:r>
              <a:rPr lang="en-US" sz="2000" kern="0">
                <a:solidFill>
                  <a:schemeClr val="tx1">
                    <a:alpha val="80000"/>
                  </a:schemeClr>
                </a:solidFill>
                <a:effectLst/>
                <a:latin typeface="Aptos Display (body)"/>
                <a:ea typeface="Times New Roman" panose="02020603050405020304" pitchFamily="18" charset="0"/>
                <a:cs typeface="Arial" panose="020B0604020202020204" pitchFamily="34" charset="0"/>
              </a:rPr>
              <a:t>Limited Explainability</a:t>
            </a:r>
          </a:p>
          <a:p>
            <a:pPr marL="342900" lvl="0" indent="-342900">
              <a:spcAft>
                <a:spcPts val="800"/>
              </a:spcAft>
              <a:buSzPts val="1000"/>
              <a:buFont typeface="Symbol" panose="05050102010706020507" pitchFamily="18" charset="2"/>
              <a:buChar char=""/>
              <a:tabLst>
                <a:tab pos="228600" algn="l"/>
              </a:tabLst>
            </a:pPr>
            <a:r>
              <a:rPr lang="en-US" sz="2000" kern="0">
                <a:solidFill>
                  <a:schemeClr val="tx1">
                    <a:alpha val="80000"/>
                  </a:schemeClr>
                </a:solidFill>
                <a:effectLst/>
                <a:latin typeface="Aptos Display (body)"/>
                <a:ea typeface="Times New Roman" panose="02020603050405020304" pitchFamily="18" charset="0"/>
                <a:cs typeface="Arial" panose="020B0604020202020204" pitchFamily="34" charset="0"/>
              </a:rPr>
              <a:t>Data Dependence</a:t>
            </a:r>
          </a:p>
          <a:p>
            <a:pPr marL="342900" lvl="0" indent="-342900">
              <a:spcAft>
                <a:spcPts val="800"/>
              </a:spcAft>
              <a:buSzPts val="1000"/>
              <a:buFont typeface="Symbol" panose="05050102010706020507" pitchFamily="18" charset="2"/>
              <a:buChar char=""/>
              <a:tabLst>
                <a:tab pos="228600" algn="l"/>
              </a:tabLst>
            </a:pPr>
            <a:r>
              <a:rPr lang="en-US" sz="2000" kern="0">
                <a:solidFill>
                  <a:schemeClr val="tx1">
                    <a:alpha val="80000"/>
                  </a:schemeClr>
                </a:solidFill>
                <a:effectLst/>
                <a:latin typeface="Aptos Display (body)"/>
                <a:ea typeface="Times New Roman" panose="02020603050405020304" pitchFamily="18" charset="0"/>
                <a:cs typeface="Arial" panose="020B0604020202020204" pitchFamily="34" charset="0"/>
              </a:rPr>
              <a:t>Potential for Overfitting</a:t>
            </a:r>
            <a:endParaRPr lang="he-IL" sz="2000">
              <a:solidFill>
                <a:schemeClr val="tx1">
                  <a:alpha val="80000"/>
                </a:schemeClr>
              </a:solidFill>
              <a:latin typeface="Aptos Display (body)"/>
            </a:endParaRPr>
          </a:p>
        </p:txBody>
      </p:sp>
      <p:sp>
        <p:nvSpPr>
          <p:cNvPr id="23"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25"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597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4A599832-B794-B728-0D63-28BF528A4870}"/>
              </a:ext>
            </a:extLst>
          </p:cNvPr>
          <p:cNvSpPr>
            <a:spLocks noGrp="1"/>
          </p:cNvSpPr>
          <p:nvPr>
            <p:ph type="title"/>
          </p:nvPr>
        </p:nvSpPr>
        <p:spPr>
          <a:xfrm>
            <a:off x="838200" y="365125"/>
            <a:ext cx="9842237" cy="1325563"/>
          </a:xfrm>
        </p:spPr>
        <p:txBody>
          <a:bodyPr>
            <a:normAutofit/>
          </a:bodyPr>
          <a:lstStyle/>
          <a:p>
            <a:r>
              <a:rPr lang="en-US" sz="5600"/>
              <a:t>Our Solution:</a:t>
            </a:r>
            <a:endParaRPr lang="en-IL" sz="5600"/>
          </a:p>
        </p:txBody>
      </p:sp>
      <p:cxnSp>
        <p:nvCxnSpPr>
          <p:cNvPr id="76" name="Straight Connector 75">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356812"/>
            <a:ext cx="0" cy="6492875"/>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77" name="Graphic 12">
            <a:extLst>
              <a:ext uri="{FF2B5EF4-FFF2-40B4-BE49-F238E27FC236}">
                <a16:creationId xmlns:a16="http://schemas.microsoft.com/office/drawing/2014/main" id="{58BDB0EE-D238-415B-9ED8-62AA6AB2A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03882" y="591829"/>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78" name="Graphic 11">
            <a:extLst>
              <a:ext uri="{FF2B5EF4-FFF2-40B4-BE49-F238E27FC236}">
                <a16:creationId xmlns:a16="http://schemas.microsoft.com/office/drawing/2014/main" id="{C5B55FC3-961D-4325-82F1-DE92B0D04E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62662" y="82112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79" name="Graphic 13">
            <a:extLst>
              <a:ext uri="{FF2B5EF4-FFF2-40B4-BE49-F238E27FC236}">
                <a16:creationId xmlns:a16="http://schemas.microsoft.com/office/drawing/2014/main" id="{4C8AB332-D09E-4F28-943C-DABDD4716A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88342" y="1336268"/>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graphicFrame>
        <p:nvGraphicFramePr>
          <p:cNvPr id="5" name="Content Placeholder 2">
            <a:extLst>
              <a:ext uri="{FF2B5EF4-FFF2-40B4-BE49-F238E27FC236}">
                <a16:creationId xmlns:a16="http://schemas.microsoft.com/office/drawing/2014/main" id="{949C5FB7-37A9-F36E-C7FD-3F3BFEEE77CD}"/>
              </a:ext>
            </a:extLst>
          </p:cNvPr>
          <p:cNvGraphicFramePr>
            <a:graphicFrameLocks/>
          </p:cNvGraphicFramePr>
          <p:nvPr>
            <p:extLst>
              <p:ext uri="{D42A27DB-BD31-4B8C-83A1-F6EECF244321}">
                <p14:modId xmlns:p14="http://schemas.microsoft.com/office/powerpoint/2010/main" val="3337443271"/>
              </p:ext>
            </p:extLst>
          </p:nvPr>
        </p:nvGraphicFramePr>
        <p:xfrm>
          <a:off x="1558344" y="1739104"/>
          <a:ext cx="9075312" cy="27857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a:extLst>
              <a:ext uri="{FF2B5EF4-FFF2-40B4-BE49-F238E27FC236}">
                <a16:creationId xmlns:a16="http://schemas.microsoft.com/office/drawing/2014/main" id="{175B50BD-3116-3713-C7E1-B8F9EBE29E29}"/>
              </a:ext>
            </a:extLst>
          </p:cNvPr>
          <p:cNvSpPr/>
          <p:nvPr/>
        </p:nvSpPr>
        <p:spPr>
          <a:xfrm>
            <a:off x="2243416" y="5290864"/>
            <a:ext cx="1572779" cy="6929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8952">
              <a:spcAft>
                <a:spcPts val="600"/>
              </a:spcAft>
            </a:pPr>
            <a:r>
              <a:rPr lang="en-US" sz="1494" kern="1200">
                <a:solidFill>
                  <a:schemeClr val="bg1"/>
                </a:solidFill>
                <a:latin typeface="+mn-lt"/>
                <a:ea typeface="+mn-ea"/>
                <a:cs typeface="+mn-cs"/>
              </a:rPr>
              <a:t>Cell embedding</a:t>
            </a:r>
            <a:endParaRPr lang="en-IL">
              <a:solidFill>
                <a:schemeClr val="bg1"/>
              </a:solidFill>
            </a:endParaRPr>
          </a:p>
        </p:txBody>
      </p:sp>
      <p:cxnSp>
        <p:nvCxnSpPr>
          <p:cNvPr id="7" name="Straight Arrow Connector 6">
            <a:extLst>
              <a:ext uri="{FF2B5EF4-FFF2-40B4-BE49-F238E27FC236}">
                <a16:creationId xmlns:a16="http://schemas.microsoft.com/office/drawing/2014/main" id="{EF7D64CF-3A7C-4A03-D5A6-98310D678F28}"/>
              </a:ext>
            </a:extLst>
          </p:cNvPr>
          <p:cNvCxnSpPr>
            <a:cxnSpLocks/>
          </p:cNvCxnSpPr>
          <p:nvPr/>
        </p:nvCxnSpPr>
        <p:spPr>
          <a:xfrm>
            <a:off x="3853609" y="5645455"/>
            <a:ext cx="123748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F90ADE7B-B511-C7CA-8910-C3589A6A5958}"/>
              </a:ext>
            </a:extLst>
          </p:cNvPr>
          <p:cNvSpPr txBox="1"/>
          <p:nvPr/>
        </p:nvSpPr>
        <p:spPr>
          <a:xfrm>
            <a:off x="3793726" y="5178146"/>
            <a:ext cx="808858" cy="322268"/>
          </a:xfrm>
          <a:prstGeom prst="rect">
            <a:avLst/>
          </a:prstGeom>
          <a:noFill/>
        </p:spPr>
        <p:txBody>
          <a:bodyPr wrap="square" rtlCol="0">
            <a:spAutoFit/>
          </a:bodyPr>
          <a:lstStyle/>
          <a:p>
            <a:pPr defTabSz="758952">
              <a:spcAft>
                <a:spcPts val="600"/>
              </a:spcAft>
            </a:pPr>
            <a:r>
              <a:rPr lang="en-US" sz="1494" kern="1200">
                <a:solidFill>
                  <a:schemeClr val="tx1"/>
                </a:solidFill>
                <a:latin typeface="+mn-lt"/>
                <a:ea typeface="+mn-ea"/>
                <a:cs typeface="+mn-cs"/>
              </a:rPr>
              <a:t>UCE</a:t>
            </a:r>
            <a:endParaRPr lang="en-IL"/>
          </a:p>
        </p:txBody>
      </p:sp>
      <p:sp>
        <p:nvSpPr>
          <p:cNvPr id="9" name="TextBox 8">
            <a:extLst>
              <a:ext uri="{FF2B5EF4-FFF2-40B4-BE49-F238E27FC236}">
                <a16:creationId xmlns:a16="http://schemas.microsoft.com/office/drawing/2014/main" id="{37308DEF-543E-D93F-BB38-BE59F405F3A1}"/>
              </a:ext>
            </a:extLst>
          </p:cNvPr>
          <p:cNvSpPr txBox="1"/>
          <p:nvPr/>
        </p:nvSpPr>
        <p:spPr>
          <a:xfrm>
            <a:off x="3711364" y="5891499"/>
            <a:ext cx="1433755" cy="322268"/>
          </a:xfrm>
          <a:prstGeom prst="rect">
            <a:avLst/>
          </a:prstGeom>
          <a:noFill/>
        </p:spPr>
        <p:txBody>
          <a:bodyPr wrap="square" rtlCol="0">
            <a:spAutoFit/>
          </a:bodyPr>
          <a:lstStyle/>
          <a:p>
            <a:pPr defTabSz="758952">
              <a:spcAft>
                <a:spcPts val="600"/>
              </a:spcAft>
            </a:pPr>
            <a:r>
              <a:rPr lang="en-US" sz="1494" kern="1200">
                <a:solidFill>
                  <a:schemeClr val="tx1"/>
                </a:solidFill>
                <a:latin typeface="+mn-lt"/>
                <a:ea typeface="+mn-ea"/>
                <a:cs typeface="+mn-cs"/>
              </a:rPr>
              <a:t>Cell2Sentence</a:t>
            </a:r>
            <a:endParaRPr lang="en-IL"/>
          </a:p>
        </p:txBody>
      </p:sp>
      <p:sp>
        <p:nvSpPr>
          <p:cNvPr id="10" name="TextBox 9">
            <a:extLst>
              <a:ext uri="{FF2B5EF4-FFF2-40B4-BE49-F238E27FC236}">
                <a16:creationId xmlns:a16="http://schemas.microsoft.com/office/drawing/2014/main" id="{FEE87E9A-27EE-BB2A-1263-09A44DADD306}"/>
              </a:ext>
            </a:extLst>
          </p:cNvPr>
          <p:cNvSpPr txBox="1"/>
          <p:nvPr/>
        </p:nvSpPr>
        <p:spPr>
          <a:xfrm>
            <a:off x="3800142" y="5339280"/>
            <a:ext cx="550472" cy="322268"/>
          </a:xfrm>
          <a:prstGeom prst="rect">
            <a:avLst/>
          </a:prstGeom>
          <a:noFill/>
        </p:spPr>
        <p:txBody>
          <a:bodyPr wrap="square" rtlCol="0">
            <a:spAutoFit/>
          </a:bodyPr>
          <a:lstStyle/>
          <a:p>
            <a:pPr defTabSz="758952">
              <a:spcAft>
                <a:spcPts val="600"/>
              </a:spcAft>
            </a:pPr>
            <a:r>
              <a:rPr lang="en-US" sz="1494" kern="1200">
                <a:solidFill>
                  <a:schemeClr val="tx1"/>
                </a:solidFill>
                <a:latin typeface="+mn-lt"/>
                <a:ea typeface="+mn-ea"/>
                <a:cs typeface="+mn-cs"/>
              </a:rPr>
              <a:t>PCA</a:t>
            </a:r>
            <a:endParaRPr lang="en-IL"/>
          </a:p>
        </p:txBody>
      </p:sp>
      <p:sp>
        <p:nvSpPr>
          <p:cNvPr id="12" name="TextBox 11">
            <a:extLst>
              <a:ext uri="{FF2B5EF4-FFF2-40B4-BE49-F238E27FC236}">
                <a16:creationId xmlns:a16="http://schemas.microsoft.com/office/drawing/2014/main" id="{EB5BEC72-FDFB-A46A-18C1-8B2B88005835}"/>
              </a:ext>
            </a:extLst>
          </p:cNvPr>
          <p:cNvSpPr txBox="1"/>
          <p:nvPr/>
        </p:nvSpPr>
        <p:spPr>
          <a:xfrm>
            <a:off x="3722004" y="5661548"/>
            <a:ext cx="1318284" cy="322268"/>
          </a:xfrm>
          <a:prstGeom prst="rect">
            <a:avLst/>
          </a:prstGeom>
          <a:noFill/>
        </p:spPr>
        <p:txBody>
          <a:bodyPr wrap="square" rtlCol="0">
            <a:spAutoFit/>
          </a:bodyPr>
          <a:lstStyle/>
          <a:p>
            <a:pPr defTabSz="758952">
              <a:spcAft>
                <a:spcPts val="600"/>
              </a:spcAft>
            </a:pPr>
            <a:r>
              <a:rPr lang="en-US" sz="1494" kern="1200">
                <a:solidFill>
                  <a:schemeClr val="tx1"/>
                </a:solidFill>
                <a:latin typeface="+mn-lt"/>
                <a:ea typeface="+mn-ea"/>
                <a:cs typeface="+mn-cs"/>
              </a:rPr>
              <a:t>Original data</a:t>
            </a:r>
            <a:endParaRPr lang="en-IL"/>
          </a:p>
        </p:txBody>
      </p:sp>
      <p:sp>
        <p:nvSpPr>
          <p:cNvPr id="14" name="Oval 13">
            <a:extLst>
              <a:ext uri="{FF2B5EF4-FFF2-40B4-BE49-F238E27FC236}">
                <a16:creationId xmlns:a16="http://schemas.microsoft.com/office/drawing/2014/main" id="{05CF6FEC-A7DD-51C2-D0AA-E4F6D7F450F9}"/>
              </a:ext>
            </a:extLst>
          </p:cNvPr>
          <p:cNvSpPr/>
          <p:nvPr/>
        </p:nvSpPr>
        <p:spPr>
          <a:xfrm>
            <a:off x="5137003" y="5266980"/>
            <a:ext cx="1572779" cy="69295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8952">
              <a:spcAft>
                <a:spcPts val="600"/>
              </a:spcAft>
            </a:pPr>
            <a:r>
              <a:rPr lang="en-US" sz="1494" kern="1200">
                <a:solidFill>
                  <a:schemeClr val="bg1"/>
                </a:solidFill>
                <a:latin typeface="+mn-lt"/>
                <a:ea typeface="+mn-ea"/>
                <a:cs typeface="+mn-cs"/>
              </a:rPr>
              <a:t>Cell type clustering </a:t>
            </a:r>
            <a:endParaRPr lang="en-IL">
              <a:solidFill>
                <a:schemeClr val="bg1"/>
              </a:solidFill>
            </a:endParaRPr>
          </a:p>
        </p:txBody>
      </p:sp>
      <p:cxnSp>
        <p:nvCxnSpPr>
          <p:cNvPr id="17" name="Straight Arrow Connector 16">
            <a:extLst>
              <a:ext uri="{FF2B5EF4-FFF2-40B4-BE49-F238E27FC236}">
                <a16:creationId xmlns:a16="http://schemas.microsoft.com/office/drawing/2014/main" id="{8F84FF65-4DA8-D036-2EFC-62DC0A98C818}"/>
              </a:ext>
            </a:extLst>
          </p:cNvPr>
          <p:cNvCxnSpPr>
            <a:cxnSpLocks/>
          </p:cNvCxnSpPr>
          <p:nvPr/>
        </p:nvCxnSpPr>
        <p:spPr>
          <a:xfrm>
            <a:off x="6709782" y="5661548"/>
            <a:ext cx="175025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DEE25FC6-6BA6-A5AE-80E2-80C9EDDAC4B1}"/>
              </a:ext>
            </a:extLst>
          </p:cNvPr>
          <p:cNvSpPr txBox="1"/>
          <p:nvPr/>
        </p:nvSpPr>
        <p:spPr>
          <a:xfrm>
            <a:off x="6685060" y="5365829"/>
            <a:ext cx="1318284" cy="322268"/>
          </a:xfrm>
          <a:prstGeom prst="rect">
            <a:avLst/>
          </a:prstGeom>
          <a:noFill/>
        </p:spPr>
        <p:txBody>
          <a:bodyPr wrap="square" rtlCol="0">
            <a:spAutoFit/>
          </a:bodyPr>
          <a:lstStyle/>
          <a:p>
            <a:pPr defTabSz="758952">
              <a:spcAft>
                <a:spcPts val="600"/>
              </a:spcAft>
            </a:pPr>
            <a:r>
              <a:rPr lang="en-US" sz="1494" kern="1200">
                <a:solidFill>
                  <a:schemeClr val="tx1"/>
                </a:solidFill>
                <a:latin typeface="+mn-lt"/>
                <a:ea typeface="+mn-ea"/>
                <a:cs typeface="+mn-cs"/>
              </a:rPr>
              <a:t>K-means++</a:t>
            </a:r>
            <a:endParaRPr lang="en-IL"/>
          </a:p>
        </p:txBody>
      </p:sp>
      <p:sp>
        <p:nvSpPr>
          <p:cNvPr id="19" name="TextBox 18">
            <a:extLst>
              <a:ext uri="{FF2B5EF4-FFF2-40B4-BE49-F238E27FC236}">
                <a16:creationId xmlns:a16="http://schemas.microsoft.com/office/drawing/2014/main" id="{F37626EA-B859-BF9B-B5F8-B70227A96571}"/>
              </a:ext>
            </a:extLst>
          </p:cNvPr>
          <p:cNvSpPr txBox="1"/>
          <p:nvPr/>
        </p:nvSpPr>
        <p:spPr>
          <a:xfrm>
            <a:off x="6667324" y="5714645"/>
            <a:ext cx="1928036" cy="322268"/>
          </a:xfrm>
          <a:prstGeom prst="rect">
            <a:avLst/>
          </a:prstGeom>
          <a:noFill/>
        </p:spPr>
        <p:txBody>
          <a:bodyPr wrap="square" rtlCol="0">
            <a:spAutoFit/>
          </a:bodyPr>
          <a:lstStyle/>
          <a:p>
            <a:pPr defTabSz="758952">
              <a:spcAft>
                <a:spcPts val="600"/>
              </a:spcAft>
            </a:pPr>
            <a:r>
              <a:rPr lang="en-US" sz="1494" kern="1200">
                <a:solidFill>
                  <a:schemeClr val="tx1"/>
                </a:solidFill>
                <a:latin typeface="+mn-lt"/>
                <a:ea typeface="+mn-ea"/>
                <a:cs typeface="+mn-cs"/>
              </a:rPr>
              <a:t>Modified K-means++</a:t>
            </a:r>
            <a:endParaRPr lang="en-IL"/>
          </a:p>
        </p:txBody>
      </p:sp>
      <p:sp>
        <p:nvSpPr>
          <p:cNvPr id="20" name="Oval 19">
            <a:extLst>
              <a:ext uri="{FF2B5EF4-FFF2-40B4-BE49-F238E27FC236}">
                <a16:creationId xmlns:a16="http://schemas.microsoft.com/office/drawing/2014/main" id="{13BDD828-64F2-E1BA-E488-2A8BD1D2B057}"/>
              </a:ext>
            </a:extLst>
          </p:cNvPr>
          <p:cNvSpPr/>
          <p:nvPr/>
        </p:nvSpPr>
        <p:spPr>
          <a:xfrm>
            <a:off x="8512320" y="5169072"/>
            <a:ext cx="1654871" cy="98495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8952">
              <a:spcAft>
                <a:spcPts val="600"/>
              </a:spcAft>
            </a:pPr>
            <a:r>
              <a:rPr lang="en-US" sz="1494" kern="1200">
                <a:solidFill>
                  <a:schemeClr val="bg1"/>
                </a:solidFill>
                <a:latin typeface="+mn-lt"/>
                <a:ea typeface="+mn-ea"/>
                <a:cs typeface="+mn-cs"/>
              </a:rPr>
              <a:t>Goal: improved cluster accuracy</a:t>
            </a:r>
            <a:endParaRPr lang="en-US">
              <a:solidFill>
                <a:schemeClr val="bg1"/>
              </a:solidFill>
            </a:endParaRPr>
          </a:p>
        </p:txBody>
      </p:sp>
    </p:spTree>
    <p:extLst>
      <p:ext uri="{BB962C8B-B14F-4D97-AF65-F5344CB8AC3E}">
        <p14:creationId xmlns:p14="http://schemas.microsoft.com/office/powerpoint/2010/main" val="3197775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9D358183-7D74-50D0-6A7A-4C96BEBF7533}"/>
              </a:ext>
            </a:extLst>
          </p:cNvPr>
          <p:cNvSpPr>
            <a:spLocks noGrp="1"/>
          </p:cNvSpPr>
          <p:nvPr>
            <p:ph type="title"/>
          </p:nvPr>
        </p:nvSpPr>
        <p:spPr>
          <a:xfrm>
            <a:off x="6392584" y="501651"/>
            <a:ext cx="4434720" cy="1716255"/>
          </a:xfrm>
        </p:spPr>
        <p:txBody>
          <a:bodyPr anchor="b">
            <a:normAutofit/>
          </a:bodyPr>
          <a:lstStyle/>
          <a:p>
            <a:r>
              <a:rPr lang="en-US" sz="5600"/>
              <a:t>Results – 10K </a:t>
            </a:r>
            <a:r>
              <a:rPr lang="en-US" sz="5600" err="1"/>
              <a:t>pbmc</a:t>
            </a:r>
            <a:r>
              <a:rPr lang="en-US" sz="5600"/>
              <a:t> data set</a:t>
            </a:r>
            <a:endParaRPr lang="en-IL" sz="5600"/>
          </a:p>
        </p:txBody>
      </p:sp>
      <p:sp>
        <p:nvSpPr>
          <p:cNvPr id="41" name="Rectangle 40">
            <a:extLst>
              <a:ext uri="{FF2B5EF4-FFF2-40B4-BE49-F238E27FC236}">
                <a16:creationId xmlns:a16="http://schemas.microsoft.com/office/drawing/2014/main" id="{B5ABDEAA-B248-4182-B67C-A925338E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008" y="252743"/>
            <a:ext cx="4739619" cy="304261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תמונה 3" descr="תמונה שמכילה טקסט, צילום מסך, עלילה, צבעוני&#10;&#10;התיאור נוצר באופן אוטומטי">
            <a:extLst>
              <a:ext uri="{FF2B5EF4-FFF2-40B4-BE49-F238E27FC236}">
                <a16:creationId xmlns:a16="http://schemas.microsoft.com/office/drawing/2014/main" id="{5551DAD1-CA65-252B-E593-1E742B27B0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5358" y="539762"/>
            <a:ext cx="3114919" cy="2468573"/>
          </a:xfrm>
          <a:prstGeom prst="rect">
            <a:avLst/>
          </a:prstGeom>
        </p:spPr>
      </p:pic>
      <p:sp>
        <p:nvSpPr>
          <p:cNvPr id="42" name="Rectangle 41">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49" y="3548095"/>
            <a:ext cx="4739619" cy="304261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Content Placeholder 2">
            <a:extLst>
              <a:ext uri="{FF2B5EF4-FFF2-40B4-BE49-F238E27FC236}">
                <a16:creationId xmlns:a16="http://schemas.microsoft.com/office/drawing/2014/main" id="{803BB1E2-C60F-9DBA-B232-9DCC96DE0E4E}"/>
              </a:ext>
            </a:extLst>
          </p:cNvPr>
          <p:cNvSpPr>
            <a:spLocks noGrp="1"/>
          </p:cNvSpPr>
          <p:nvPr>
            <p:ph idx="1"/>
          </p:nvPr>
        </p:nvSpPr>
        <p:spPr>
          <a:xfrm>
            <a:off x="6392583" y="2645922"/>
            <a:ext cx="4434721" cy="3710427"/>
          </a:xfrm>
        </p:spPr>
        <p:txBody>
          <a:bodyPr anchor="t">
            <a:normAutofit/>
          </a:bodyPr>
          <a:lstStyle/>
          <a:p>
            <a:r>
              <a:rPr lang="en-US" sz="2000"/>
              <a:t>Data set includes 11,990 Cell samples.</a:t>
            </a:r>
            <a:endParaRPr lang="en-IL" sz="2000"/>
          </a:p>
        </p:txBody>
      </p:sp>
      <p:pic>
        <p:nvPicPr>
          <p:cNvPr id="5" name="תמונה 4" descr="תמונה שמכילה תרשים, טקסט, קו, עלילה&#10;&#10;התיאור נוצר באופן אוטומטי">
            <a:extLst>
              <a:ext uri="{FF2B5EF4-FFF2-40B4-BE49-F238E27FC236}">
                <a16:creationId xmlns:a16="http://schemas.microsoft.com/office/drawing/2014/main" id="{2C94A72B-7DE8-73EE-4878-ED492BF82EA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27911" y="3835114"/>
            <a:ext cx="3134695" cy="2468573"/>
          </a:xfrm>
          <a:prstGeom prst="rect">
            <a:avLst/>
          </a:prstGeom>
        </p:spPr>
      </p:pic>
      <p:cxnSp>
        <p:nvCxnSpPr>
          <p:cNvPr id="43" name="Straight Connector 42">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833B925F-0434-5B8E-D3C9-120C96EE6860}"/>
              </a:ext>
            </a:extLst>
          </p:cNvPr>
          <p:cNvSpPr/>
          <p:nvPr/>
        </p:nvSpPr>
        <p:spPr>
          <a:xfrm>
            <a:off x="7633759" y="4154652"/>
            <a:ext cx="1952367" cy="1829496"/>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2876569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4CB42A41-372A-6FF4-4DD8-E9DAF2EF84AB}"/>
              </a:ext>
            </a:extLst>
          </p:cNvPr>
          <p:cNvSpPr>
            <a:spLocks noGrp="1"/>
          </p:cNvSpPr>
          <p:nvPr>
            <p:ph type="title"/>
          </p:nvPr>
        </p:nvSpPr>
        <p:spPr>
          <a:xfrm>
            <a:off x="6392584" y="501651"/>
            <a:ext cx="4434720" cy="1716255"/>
          </a:xfrm>
        </p:spPr>
        <p:txBody>
          <a:bodyPr anchor="b">
            <a:normAutofit/>
          </a:bodyPr>
          <a:lstStyle/>
          <a:p>
            <a:r>
              <a:rPr lang="en-US" sz="4800"/>
              <a:t>Results – mouse Kidney data set</a:t>
            </a:r>
            <a:endParaRPr lang="en-IL" sz="4800"/>
          </a:p>
        </p:txBody>
      </p:sp>
      <p:sp>
        <p:nvSpPr>
          <p:cNvPr id="9" name="Rectangle 8">
            <a:extLst>
              <a:ext uri="{FF2B5EF4-FFF2-40B4-BE49-F238E27FC236}">
                <a16:creationId xmlns:a16="http://schemas.microsoft.com/office/drawing/2014/main" id="{B5ABDEAA-B248-4182-B67C-A925338E7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008" y="252743"/>
            <a:ext cx="4739619" cy="304261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5" name="Picture 4">
            <a:extLst>
              <a:ext uri="{FF2B5EF4-FFF2-40B4-BE49-F238E27FC236}">
                <a16:creationId xmlns:a16="http://schemas.microsoft.com/office/drawing/2014/main" id="{27A533E9-AD2F-6E1A-5A32-144D322C03B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1814934" y="412676"/>
            <a:ext cx="3429122" cy="2717580"/>
          </a:xfrm>
          <a:prstGeom prst="rect">
            <a:avLst/>
          </a:prstGeom>
          <a:noFill/>
        </p:spPr>
      </p:pic>
      <p:sp>
        <p:nvSpPr>
          <p:cNvPr id="10" name="Rectangle 9">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449" y="3548095"/>
            <a:ext cx="4739619" cy="304261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Content Placeholder 2">
            <a:extLst>
              <a:ext uri="{FF2B5EF4-FFF2-40B4-BE49-F238E27FC236}">
                <a16:creationId xmlns:a16="http://schemas.microsoft.com/office/drawing/2014/main" id="{9C9738E7-2D55-1A92-1C37-6CB60847D2C9}"/>
              </a:ext>
            </a:extLst>
          </p:cNvPr>
          <p:cNvSpPr>
            <a:spLocks noGrp="1"/>
          </p:cNvSpPr>
          <p:nvPr>
            <p:ph idx="1"/>
          </p:nvPr>
        </p:nvSpPr>
        <p:spPr>
          <a:xfrm>
            <a:off x="6392583" y="2645922"/>
            <a:ext cx="4434721" cy="3710427"/>
          </a:xfrm>
        </p:spPr>
        <p:txBody>
          <a:bodyPr anchor="t">
            <a:normAutofit/>
          </a:bodyPr>
          <a:lstStyle/>
          <a:p>
            <a:r>
              <a:rPr lang="en-US" sz="2000"/>
              <a:t>Data set includes 35,833 Cell samples.</a:t>
            </a:r>
            <a:endParaRPr lang="en-IL" sz="2000"/>
          </a:p>
          <a:p>
            <a:endParaRPr lang="en-IL" sz="2000"/>
          </a:p>
        </p:txBody>
      </p:sp>
      <p:pic>
        <p:nvPicPr>
          <p:cNvPr id="6" name="Picture 5">
            <a:extLst>
              <a:ext uri="{FF2B5EF4-FFF2-40B4-BE49-F238E27FC236}">
                <a16:creationId xmlns:a16="http://schemas.microsoft.com/office/drawing/2014/main" id="{EFA58C73-D61A-D60D-6B20-C8BE544DE5F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1207752" y="3835114"/>
            <a:ext cx="3175012" cy="2468573"/>
          </a:xfrm>
          <a:prstGeom prst="rect">
            <a:avLst/>
          </a:prstGeom>
          <a:noFill/>
        </p:spPr>
      </p:pic>
      <p:cxnSp>
        <p:nvCxnSpPr>
          <p:cNvPr id="12" name="Straight Connector 11">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7" name="Graphic 6" descr="Rat">
            <a:extLst>
              <a:ext uri="{FF2B5EF4-FFF2-40B4-BE49-F238E27FC236}">
                <a16:creationId xmlns:a16="http://schemas.microsoft.com/office/drawing/2014/main" id="{41075469-F2DD-3EF2-FC0D-1D77B7BE0CF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7050246" y="3610394"/>
            <a:ext cx="2650737" cy="2650737"/>
          </a:xfrm>
          <a:custGeom>
            <a:avLst/>
            <a:gdLst/>
            <a:ahLst/>
            <a:cxnLst/>
            <a:rect l="l" t="t" r="r" b="b"/>
            <a:pathLst>
              <a:path w="4141760" h="4377846">
                <a:moveTo>
                  <a:pt x="0" y="0"/>
                </a:moveTo>
                <a:lnTo>
                  <a:pt x="4141760" y="0"/>
                </a:lnTo>
                <a:lnTo>
                  <a:pt x="4141760" y="4377846"/>
                </a:lnTo>
                <a:lnTo>
                  <a:pt x="0" y="4377846"/>
                </a:lnTo>
                <a:close/>
              </a:path>
            </a:pathLst>
          </a:custGeom>
        </p:spPr>
      </p:pic>
    </p:spTree>
    <p:extLst>
      <p:ext uri="{BB962C8B-B14F-4D97-AF65-F5344CB8AC3E}">
        <p14:creationId xmlns:p14="http://schemas.microsoft.com/office/powerpoint/2010/main" val="15413638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61234e14-5b87-4b67-ac19-8feaa8ba8f12}" enabled="0" method="" siteId="{61234e14-5b87-4b67-ac19-8feaa8ba8f12}" removed="1"/>
</clbl:labelList>
</file>

<file path=docProps/app.xml><?xml version="1.0" encoding="utf-8"?>
<Properties xmlns="http://schemas.openxmlformats.org/officeDocument/2006/extended-properties" xmlns:vt="http://schemas.openxmlformats.org/officeDocument/2006/docPropsVTypes">
  <Template/>
  <TotalTime>0</TotalTime>
  <Words>807</Words>
  <Application>Microsoft Office PowerPoint</Application>
  <PresentationFormat>Widescreen</PresentationFormat>
  <Paragraphs>66</Paragraphs>
  <Slides>11</Slides>
  <Notes>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Aptos</vt:lpstr>
      <vt:lpstr>Aptos Display</vt:lpstr>
      <vt:lpstr>Aptos Display (body)</vt:lpstr>
      <vt:lpstr>Aptos Display (Headings)</vt:lpstr>
      <vt:lpstr>Arial</vt:lpstr>
      <vt:lpstr>Calibri</vt:lpstr>
      <vt:lpstr>Cambria Math</vt:lpstr>
      <vt:lpstr>GillSansRegular</vt:lpstr>
      <vt:lpstr>inherit</vt:lpstr>
      <vt:lpstr>Symbol</vt:lpstr>
      <vt:lpstr>Times New Roman</vt:lpstr>
      <vt:lpstr>Office Theme</vt:lpstr>
      <vt:lpstr>Beyond Traditional Techniques: Exploring Advanced Embeddings and K-means++ for scRNA-seq analysis</vt:lpstr>
      <vt:lpstr>Background and motivation</vt:lpstr>
      <vt:lpstr>The problem</vt:lpstr>
      <vt:lpstr>Universal Cell Embeddings: A Foundation Model for Cell Biology</vt:lpstr>
      <vt:lpstr>Universal Cell Embeddings: A Foundation Model for Cell Biology</vt:lpstr>
      <vt:lpstr>The disadvantages of UCE</vt:lpstr>
      <vt:lpstr>Our Solution:</vt:lpstr>
      <vt:lpstr>Results – 10K pbmc data set</vt:lpstr>
      <vt:lpstr>Results – mouse Kidney data set</vt:lpstr>
      <vt:lpstr>Follow-up study</vt:lpstr>
      <vt:lpstr>In 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Grabois Sigal</dc:creator>
  <cp:lastModifiedBy>Grabois Sigal</cp:lastModifiedBy>
  <cp:revision>1</cp:revision>
  <dcterms:created xsi:type="dcterms:W3CDTF">2024-04-21T22:13:37Z</dcterms:created>
  <dcterms:modified xsi:type="dcterms:W3CDTF">2024-04-30T10:12:29Z</dcterms:modified>
</cp:coreProperties>
</file>

<file path=docProps/thumbnail.jpeg>
</file>